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  <p:sldMasterId id="2147483720" r:id="rId6"/>
    <p:sldMasterId id="2147483732" r:id="rId7"/>
    <p:sldMasterId id="2147483744" r:id="rId8"/>
  </p:sldMasterIdLst>
  <p:sldIdLst>
    <p:sldId id="257" r:id="rId9"/>
    <p:sldId id="260" r:id="rId10"/>
    <p:sldId id="261" r:id="rId11"/>
    <p:sldId id="262" r:id="rId12"/>
    <p:sldId id="264" r:id="rId13"/>
    <p:sldId id="263" r:id="rId14"/>
    <p:sldId id="265" r:id="rId15"/>
    <p:sldId id="267" r:id="rId16"/>
    <p:sldId id="270" r:id="rId17"/>
    <p:sldId id="268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lão - Atender cliente" id="{FD83BC77-D288-43EB-99FF-9EBCD0468D12}">
          <p14:sldIdLst>
            <p14:sldId id="257"/>
            <p14:sldId id="260"/>
          </p14:sldIdLst>
        </p14:section>
        <p14:section name="Balcão - Atender cliente" id="{93282AD7-A729-464D-A46D-C2EDDF5AA4A7}">
          <p14:sldIdLst>
            <p14:sldId id="261"/>
            <p14:sldId id="262"/>
          </p14:sldIdLst>
        </p14:section>
        <p14:section name="Cozinha - Preparar o Pedido" id="{16739C7E-3D95-4915-B7AA-887F3B83D3EF}">
          <p14:sldIdLst>
            <p14:sldId id="264"/>
          </p14:sldIdLst>
        </p14:section>
        <p14:section name="Escritório da Gerência - Comprar" id="{7773B890-2534-4D4B-87AC-C4CEFE605CD5}">
          <p14:sldIdLst>
            <p14:sldId id="263"/>
            <p14:sldId id="265"/>
          </p14:sldIdLst>
        </p14:section>
        <p14:section name="Escritório da Gerência - Solicitar cancelamento" id="{53191563-00B0-471D-ACFC-1327D5D7A3CD}">
          <p14:sldIdLst>
            <p14:sldId id="267"/>
          </p14:sldIdLst>
        </p14:section>
        <p14:section name="Escritório da Gerência - Solicitar devolução ou troca" id="{62F3B450-B1E5-4941-8C1A-0F0D051EAE7A}">
          <p14:sldIdLst>
            <p14:sldId id="270"/>
          </p14:sldIdLst>
        </p14:section>
        <p14:section name="Escritório da Gerência - Fechar contrato" id="{7EDE88C5-DD04-4D6F-BC93-6ABD7C2D5992}">
          <p14:sldIdLst>
            <p14:sldId id="268"/>
          </p14:sldIdLst>
        </p14:section>
        <p14:section name="Escritório da Gerência - Realizar evento" id="{5D04CBAC-B489-45CD-AD50-7FBC545BC89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9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29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40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10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9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64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12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904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6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43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8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221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548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94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853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37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896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86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20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85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2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47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82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551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544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91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786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37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81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82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849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5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82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0256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17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349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89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534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9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9316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5343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052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47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308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294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67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944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491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756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9025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7758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739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956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6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1439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5542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1201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2981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4080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151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47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7990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89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41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0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758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7478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963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51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33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371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536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86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846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1457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6390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60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6087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5045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0515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587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41152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304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3235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052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1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1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1E3A-4E22-4317-B6F0-1BA28CFB09D2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A24A-D952-4E3C-B26B-776D1562C2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3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5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D66F3-1A02-4AB2-A3F6-1EAE70A55F6D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E3863-65BD-4317-ADA7-8BD0B8D93E3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28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BD1E3A-4E22-4317-B6F0-1BA28CFB09D2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02/05/2020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FFA24A-D952-4E3C-B26B-776D1562C252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5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Salão - Atender cliente (parte 1)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6729468" y="132654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Cardápio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Anotar Pedido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671890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pedido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960040" cy="268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Cardápio</a:t>
              </a:r>
              <a:endParaRPr lang="pt-BR" dirty="0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3254995" y="568435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882305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</a:t>
              </a:r>
              <a:endParaRPr lang="pt-BR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746841" y="5672928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31" name="Conector em Curva 30"/>
          <p:cNvCxnSpPr>
            <a:stCxn id="8" idx="2"/>
            <a:endCxn id="4" idx="1"/>
          </p:cNvCxnSpPr>
          <p:nvPr/>
        </p:nvCxnSpPr>
        <p:spPr>
          <a:xfrm rot="10800000" flipH="1">
            <a:off x="1046712" y="1802761"/>
            <a:ext cx="10561" cy="2123904"/>
          </a:xfrm>
          <a:prstGeom prst="curvedConnector3">
            <a:avLst>
              <a:gd name="adj1" fmla="val -6613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stCxn id="4" idx="3"/>
            <a:endCxn id="9" idx="0"/>
          </p:cNvCxnSpPr>
          <p:nvPr/>
        </p:nvCxnSpPr>
        <p:spPr>
          <a:xfrm>
            <a:off x="2476152" y="1802761"/>
            <a:ext cx="1430263" cy="140390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9" idx="4"/>
          </p:cNvCxnSpPr>
          <p:nvPr/>
        </p:nvCxnSpPr>
        <p:spPr>
          <a:xfrm flipV="1">
            <a:off x="3906415" y="4646665"/>
            <a:ext cx="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421880" y="4646665"/>
            <a:ext cx="17027" cy="9794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158907" y="2229688"/>
            <a:ext cx="2394781" cy="169697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438907" y="218040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70811" y="2389534"/>
            <a:ext cx="1091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cardápio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 de cardápio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967314" y="1757454"/>
            <a:ext cx="10940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/ cancela pedido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6673277" y="235573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cxnSp>
        <p:nvCxnSpPr>
          <p:cNvPr id="91" name="Conector em Curva 90"/>
          <p:cNvCxnSpPr/>
          <p:nvPr/>
        </p:nvCxnSpPr>
        <p:spPr>
          <a:xfrm>
            <a:off x="4639126" y="3926665"/>
            <a:ext cx="2107715" cy="202236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Fechar contrato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propostas de evento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Elaborar contrato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1037054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Propostas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5" idx="3"/>
            <a:endCxn id="88" idx="2"/>
          </p:cNvCxnSpPr>
          <p:nvPr/>
        </p:nvCxnSpPr>
        <p:spPr>
          <a:xfrm>
            <a:off x="7741196" y="1900560"/>
            <a:ext cx="1723837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Proposta de evento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ector em Curva 90"/>
          <p:cNvCxnSpPr>
            <a:stCxn id="9" idx="6"/>
            <a:endCxn id="23" idx="1"/>
          </p:cNvCxnSpPr>
          <p:nvPr/>
        </p:nvCxnSpPr>
        <p:spPr>
          <a:xfrm>
            <a:off x="4626415" y="3926665"/>
            <a:ext cx="1848438" cy="217693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em Curva 25"/>
          <p:cNvCxnSpPr>
            <a:endCxn id="9" idx="4"/>
          </p:cNvCxnSpPr>
          <p:nvPr/>
        </p:nvCxnSpPr>
        <p:spPr>
          <a:xfrm flipV="1">
            <a:off x="2476152" y="4646665"/>
            <a:ext cx="1430263" cy="130236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6322318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311757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Confirmar evento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339691" y="5820013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49006" y="1165115"/>
              <a:ext cx="1027563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Contratos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8" name="Conector de Seta Reta 27"/>
          <p:cNvCxnSpPr>
            <a:endCxn id="10" idx="4"/>
          </p:cNvCxnSpPr>
          <p:nvPr/>
        </p:nvCxnSpPr>
        <p:spPr>
          <a:xfrm flipV="1">
            <a:off x="7031756" y="4793750"/>
            <a:ext cx="1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5" idx="2"/>
            <a:endCxn id="10" idx="0"/>
          </p:cNvCxnSpPr>
          <p:nvPr/>
        </p:nvCxnSpPr>
        <p:spPr>
          <a:xfrm>
            <a:off x="7031757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6210946" y="2457471"/>
            <a:ext cx="16416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 assinado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ector de Seta Reta 38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7904293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Pagamento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ector em Curva 54"/>
          <p:cNvCxnSpPr>
            <a:stCxn id="10" idx="2"/>
            <a:endCxn id="5" idx="1"/>
          </p:cNvCxnSpPr>
          <p:nvPr/>
        </p:nvCxnSpPr>
        <p:spPr>
          <a:xfrm rot="10800000" flipH="1">
            <a:off x="6311756" y="1900560"/>
            <a:ext cx="10561" cy="2173190"/>
          </a:xfrm>
          <a:prstGeom prst="curvedConnector3">
            <a:avLst>
              <a:gd name="adj1" fmla="val -80269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4644988" y="259216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Agrupar 71"/>
          <p:cNvGrpSpPr/>
          <p:nvPr/>
        </p:nvGrpSpPr>
        <p:grpSpPr>
          <a:xfrm>
            <a:off x="9487345" y="5823758"/>
            <a:ext cx="1384131" cy="559684"/>
            <a:chOff x="4422373" y="1093123"/>
            <a:chExt cx="1296785" cy="407323"/>
          </a:xfrm>
        </p:grpSpPr>
        <p:grpSp>
          <p:nvGrpSpPr>
            <p:cNvPr id="73" name="Agrupar 72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77" name="Conector reto 76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CaixaDeTexto 73"/>
            <p:cNvSpPr txBox="1"/>
            <p:nvPr/>
          </p:nvSpPr>
          <p:spPr>
            <a:xfrm>
              <a:off x="4753425" y="1144438"/>
              <a:ext cx="711874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 smtClean="0">
                  <a:solidFill>
                    <a:prstClr val="black"/>
                  </a:solidFill>
                  <a:latin typeface="Calibri" panose="020F0502020204030204"/>
                </a:rPr>
                <a:t>Banco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8" name="Elipse 87"/>
          <p:cNvSpPr/>
          <p:nvPr/>
        </p:nvSpPr>
        <p:spPr>
          <a:xfrm>
            <a:off x="946503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pagamento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Conector de Seta Reta 89"/>
          <p:cNvCxnSpPr/>
          <p:nvPr/>
        </p:nvCxnSpPr>
        <p:spPr>
          <a:xfrm flipH="1">
            <a:off x="10179410" y="4793750"/>
            <a:ext cx="5623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Realizar evento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247715" y="1400377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Convidado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ector em Curva 90"/>
          <p:cNvCxnSpPr>
            <a:stCxn id="5" idx="1"/>
            <a:endCxn id="3" idx="3"/>
          </p:cNvCxnSpPr>
          <p:nvPr/>
        </p:nvCxnSpPr>
        <p:spPr>
          <a:xfrm rot="10800000" flipV="1">
            <a:off x="4759271" y="1827303"/>
            <a:ext cx="2488445" cy="23087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258617" y="2429565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3250625" y="3280494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778432"/>
              <a:ext cx="1508645" cy="86177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Receber convidados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Retângulo 26"/>
          <p:cNvSpPr/>
          <p:nvPr/>
        </p:nvSpPr>
        <p:spPr>
          <a:xfrm>
            <a:off x="3295508" y="1394659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Contratante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de Seta Reta 6"/>
          <p:cNvCxnSpPr>
            <a:stCxn id="27" idx="2"/>
            <a:endCxn id="9" idx="0"/>
          </p:cNvCxnSpPr>
          <p:nvPr/>
        </p:nvCxnSpPr>
        <p:spPr>
          <a:xfrm>
            <a:off x="4004947" y="2248513"/>
            <a:ext cx="0" cy="1031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3250625" y="2429565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Lista de convidados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Agrupar 13"/>
          <p:cNvGrpSpPr/>
          <p:nvPr/>
        </p:nvGrpSpPr>
        <p:grpSpPr>
          <a:xfrm>
            <a:off x="3000471" y="5768631"/>
            <a:ext cx="2008948" cy="548258"/>
            <a:chOff x="4129678" y="1093123"/>
            <a:chExt cx="1882172" cy="407324"/>
          </a:xfrm>
        </p:grpSpPr>
        <p:grpSp>
          <p:nvGrpSpPr>
            <p:cNvPr id="15" name="Agrupar 14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7" name="Conector reto 16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CaixaDeTexto 15"/>
            <p:cNvSpPr txBox="1"/>
            <p:nvPr/>
          </p:nvSpPr>
          <p:spPr>
            <a:xfrm>
              <a:off x="4129678" y="1159589"/>
              <a:ext cx="188217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noProof="0" dirty="0" smtClean="0">
                  <a:solidFill>
                    <a:prstClr val="black"/>
                  </a:solidFill>
                  <a:latin typeface="Calibri" panose="020F0502020204030204"/>
                </a:rPr>
                <a:t>Lista de convidados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" name="Conector de Seta Reta 10"/>
          <p:cNvCxnSpPr>
            <a:stCxn id="9" idx="4"/>
          </p:cNvCxnSpPr>
          <p:nvPr/>
        </p:nvCxnSpPr>
        <p:spPr>
          <a:xfrm flipH="1">
            <a:off x="4004945" y="4720494"/>
            <a:ext cx="2" cy="104813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DFD Salão - Atender cliente (parte </a:t>
            </a:r>
            <a:r>
              <a:rPr lang="pt-BR" sz="3200" dirty="0" smtClean="0"/>
              <a:t>2)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29157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99865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Caixa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Solicitar preparo do pedido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527988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conta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7996404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conta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5403934" y="5695538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68" name="Conector de Seta Reta 67"/>
          <p:cNvCxnSpPr>
            <a:stCxn id="5" idx="2"/>
            <a:endCxn id="9" idx="0"/>
          </p:cNvCxnSpPr>
          <p:nvPr/>
        </p:nvCxnSpPr>
        <p:spPr>
          <a:xfrm flipH="1">
            <a:off x="5999883" y="2229688"/>
            <a:ext cx="1128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8" idx="0"/>
            <a:endCxn id="4" idx="2"/>
          </p:cNvCxnSpPr>
          <p:nvPr/>
        </p:nvCxnSpPr>
        <p:spPr>
          <a:xfrm flipV="1">
            <a:off x="1766713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20854" y="2540402"/>
            <a:ext cx="1491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  <a:endParaRPr lang="pt-BR" dirty="0"/>
          </a:p>
        </p:txBody>
      </p:sp>
      <p:cxnSp>
        <p:nvCxnSpPr>
          <p:cNvPr id="27" name="Conector em Curva 26"/>
          <p:cNvCxnSpPr>
            <a:stCxn id="8" idx="4"/>
          </p:cNvCxnSpPr>
          <p:nvPr/>
        </p:nvCxnSpPr>
        <p:spPr>
          <a:xfrm rot="16200000" flipH="1">
            <a:off x="2921938" y="3491439"/>
            <a:ext cx="1326770" cy="363722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952096" y="2394582"/>
            <a:ext cx="2095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</a:p>
          <a:p>
            <a:pPr algn="ctr"/>
            <a:r>
              <a:rPr lang="pt-BR" dirty="0" smtClean="0"/>
              <a:t>de conta</a:t>
            </a:r>
            <a:endParaRPr lang="pt-BR" dirty="0"/>
          </a:p>
        </p:txBody>
      </p:sp>
      <p:cxnSp>
        <p:nvCxnSpPr>
          <p:cNvPr id="44" name="Conector de Seta Reta 43"/>
          <p:cNvCxnSpPr>
            <a:stCxn id="9" idx="4"/>
          </p:cNvCxnSpPr>
          <p:nvPr/>
        </p:nvCxnSpPr>
        <p:spPr>
          <a:xfrm>
            <a:off x="5999883" y="4646665"/>
            <a:ext cx="0" cy="1048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9934922" y="138006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cxnSp>
        <p:nvCxnSpPr>
          <p:cNvPr id="53" name="Conector em Curva 52"/>
          <p:cNvCxnSpPr>
            <a:stCxn id="9" idx="6"/>
            <a:endCxn id="6" idx="1"/>
          </p:cNvCxnSpPr>
          <p:nvPr/>
        </p:nvCxnSpPr>
        <p:spPr>
          <a:xfrm flipV="1">
            <a:off x="6719883" y="1802761"/>
            <a:ext cx="1278769" cy="21239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636535" y="2367055"/>
            <a:ext cx="144546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Solicitação</a:t>
            </a:r>
          </a:p>
          <a:p>
            <a:pPr algn="ctr"/>
            <a:r>
              <a:rPr lang="pt-BR" sz="1600" dirty="0" smtClean="0"/>
              <a:t>de conta com</a:t>
            </a:r>
          </a:p>
          <a:p>
            <a:pPr algn="ctr"/>
            <a:r>
              <a:rPr lang="pt-BR" sz="1600" dirty="0" smtClean="0"/>
              <a:t>pedido</a:t>
            </a:r>
            <a:endParaRPr lang="pt-BR" sz="1600" dirty="0"/>
          </a:p>
        </p:txBody>
      </p:sp>
      <p:cxnSp>
        <p:nvCxnSpPr>
          <p:cNvPr id="60" name="Conector em Curva 59"/>
          <p:cNvCxnSpPr>
            <a:stCxn id="6" idx="2"/>
            <a:endCxn id="10" idx="0"/>
          </p:cNvCxnSpPr>
          <p:nvPr/>
        </p:nvCxnSpPr>
        <p:spPr>
          <a:xfrm rot="16200000" flipH="1">
            <a:off x="8223759" y="2714019"/>
            <a:ext cx="976977" cy="83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8008085" y="2533081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  <p:cxnSp>
        <p:nvCxnSpPr>
          <p:cNvPr id="65" name="Conector em Curva 64"/>
          <p:cNvCxnSpPr>
            <a:stCxn id="10" idx="6"/>
            <a:endCxn id="62" idx="2"/>
          </p:cNvCxnSpPr>
          <p:nvPr/>
        </p:nvCxnSpPr>
        <p:spPr>
          <a:xfrm flipV="1">
            <a:off x="9436404" y="2233922"/>
            <a:ext cx="1207957" cy="169274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9520882" y="3206664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54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smtClean="0"/>
              <a:t>DFD Balcão - Atender cliente (parte 1)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6729468" y="132654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Cardápio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3186415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Anotar Pedido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671890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pedido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960040" cy="268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Cardápio</a:t>
              </a:r>
              <a:endParaRPr lang="pt-BR" dirty="0"/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3254995" y="568435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882305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Produto</a:t>
              </a:r>
              <a:endParaRPr lang="pt-BR" dirty="0"/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746841" y="5672928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31" name="Conector em Curva 30"/>
          <p:cNvCxnSpPr>
            <a:stCxn id="8" idx="2"/>
            <a:endCxn id="4" idx="1"/>
          </p:cNvCxnSpPr>
          <p:nvPr/>
        </p:nvCxnSpPr>
        <p:spPr>
          <a:xfrm rot="10800000" flipH="1">
            <a:off x="1046712" y="1802761"/>
            <a:ext cx="10561" cy="2123904"/>
          </a:xfrm>
          <a:prstGeom prst="curvedConnector3">
            <a:avLst>
              <a:gd name="adj1" fmla="val -6613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>
            <a:stCxn id="4" idx="2"/>
            <a:endCxn id="8" idx="0"/>
          </p:cNvCxnSpPr>
          <p:nvPr/>
        </p:nvCxnSpPr>
        <p:spPr>
          <a:xfrm rot="5400000">
            <a:off x="1278225" y="2718176"/>
            <a:ext cx="976977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stCxn id="4" idx="3"/>
            <a:endCxn id="9" idx="0"/>
          </p:cNvCxnSpPr>
          <p:nvPr/>
        </p:nvCxnSpPr>
        <p:spPr>
          <a:xfrm>
            <a:off x="2476152" y="1802761"/>
            <a:ext cx="1430263" cy="140390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9" idx="4"/>
          </p:cNvCxnSpPr>
          <p:nvPr/>
        </p:nvCxnSpPr>
        <p:spPr>
          <a:xfrm flipV="1">
            <a:off x="3906415" y="4646665"/>
            <a:ext cx="0" cy="1048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421880" y="4646665"/>
            <a:ext cx="17027" cy="9794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158907" y="2229688"/>
            <a:ext cx="2394781" cy="169697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438907" y="218040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-5747" y="2389720"/>
            <a:ext cx="1091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cardápio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046712" y="2401360"/>
            <a:ext cx="149171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 de cardápio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2873741" y="1801195"/>
            <a:ext cx="132686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Pedido / cancela pedido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6673277" y="235573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 pronto</a:t>
            </a:r>
            <a:endParaRPr lang="pt-BR" dirty="0"/>
          </a:p>
        </p:txBody>
      </p:sp>
      <p:cxnSp>
        <p:nvCxnSpPr>
          <p:cNvPr id="91" name="Conector em Curva 90"/>
          <p:cNvCxnSpPr/>
          <p:nvPr/>
        </p:nvCxnSpPr>
        <p:spPr>
          <a:xfrm>
            <a:off x="4639126" y="3926665"/>
            <a:ext cx="2107715" cy="202236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smtClean="0"/>
              <a:t>DFD Balcão - Atender cliente (parte 2)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57274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Cozinha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529157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998652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Caixa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Solicitar preparo do pedido</a:t>
            </a:r>
            <a:endParaRPr lang="pt-BR" sz="1200" dirty="0"/>
          </a:p>
        </p:txBody>
      </p:sp>
      <p:sp>
        <p:nvSpPr>
          <p:cNvPr id="9" name="Elipse 8"/>
          <p:cNvSpPr/>
          <p:nvPr/>
        </p:nvSpPr>
        <p:spPr>
          <a:xfrm>
            <a:off x="527988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Enviar conta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7996404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Entregar conta</a:t>
            </a:r>
            <a:endParaRPr lang="pt-BR" sz="1600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5403934" y="5695538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Pedido</a:t>
              </a:r>
              <a:endParaRPr lang="pt-BR" dirty="0"/>
            </a:p>
          </p:txBody>
        </p:sp>
      </p:grpSp>
      <p:cxnSp>
        <p:nvCxnSpPr>
          <p:cNvPr id="68" name="Conector de Seta Reta 67"/>
          <p:cNvCxnSpPr>
            <a:stCxn id="5" idx="2"/>
            <a:endCxn id="9" idx="0"/>
          </p:cNvCxnSpPr>
          <p:nvPr/>
        </p:nvCxnSpPr>
        <p:spPr>
          <a:xfrm flipH="1">
            <a:off x="5999883" y="2229688"/>
            <a:ext cx="1128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8" idx="0"/>
            <a:endCxn id="4" idx="2"/>
          </p:cNvCxnSpPr>
          <p:nvPr/>
        </p:nvCxnSpPr>
        <p:spPr>
          <a:xfrm flipV="1">
            <a:off x="1766713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1020854" y="2540402"/>
            <a:ext cx="14917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  <a:endParaRPr lang="pt-BR" dirty="0"/>
          </a:p>
        </p:txBody>
      </p:sp>
      <p:cxnSp>
        <p:nvCxnSpPr>
          <p:cNvPr id="27" name="Conector em Curva 26"/>
          <p:cNvCxnSpPr>
            <a:stCxn id="8" idx="4"/>
          </p:cNvCxnSpPr>
          <p:nvPr/>
        </p:nvCxnSpPr>
        <p:spPr>
          <a:xfrm rot="16200000" flipH="1">
            <a:off x="2921938" y="3491439"/>
            <a:ext cx="1326770" cy="363722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952096" y="2394582"/>
            <a:ext cx="20955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Solicitação</a:t>
            </a:r>
          </a:p>
          <a:p>
            <a:pPr algn="ctr"/>
            <a:r>
              <a:rPr lang="pt-BR" dirty="0" smtClean="0"/>
              <a:t>de conta</a:t>
            </a:r>
            <a:endParaRPr lang="pt-BR" dirty="0"/>
          </a:p>
        </p:txBody>
      </p:sp>
      <p:cxnSp>
        <p:nvCxnSpPr>
          <p:cNvPr id="44" name="Conector de Seta Reta 43"/>
          <p:cNvCxnSpPr>
            <a:stCxn id="9" idx="4"/>
          </p:cNvCxnSpPr>
          <p:nvPr/>
        </p:nvCxnSpPr>
        <p:spPr>
          <a:xfrm>
            <a:off x="5999883" y="4646665"/>
            <a:ext cx="0" cy="1048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9934922" y="138006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Cliente</a:t>
            </a:r>
            <a:endParaRPr lang="pt-BR" dirty="0"/>
          </a:p>
        </p:txBody>
      </p:sp>
      <p:cxnSp>
        <p:nvCxnSpPr>
          <p:cNvPr id="53" name="Conector em Curva 52"/>
          <p:cNvCxnSpPr>
            <a:stCxn id="9" idx="6"/>
            <a:endCxn id="6" idx="1"/>
          </p:cNvCxnSpPr>
          <p:nvPr/>
        </p:nvCxnSpPr>
        <p:spPr>
          <a:xfrm flipV="1">
            <a:off x="6719883" y="1802761"/>
            <a:ext cx="1278769" cy="212390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6636535" y="2367055"/>
            <a:ext cx="144546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Solicitação</a:t>
            </a:r>
          </a:p>
          <a:p>
            <a:pPr algn="ctr"/>
            <a:r>
              <a:rPr lang="pt-BR" sz="1600" dirty="0" smtClean="0"/>
              <a:t>de conta com</a:t>
            </a:r>
          </a:p>
          <a:p>
            <a:pPr algn="ctr"/>
            <a:r>
              <a:rPr lang="pt-BR" sz="1600" dirty="0" smtClean="0"/>
              <a:t>pedido</a:t>
            </a:r>
            <a:endParaRPr lang="pt-BR" sz="1600" dirty="0"/>
          </a:p>
        </p:txBody>
      </p:sp>
      <p:cxnSp>
        <p:nvCxnSpPr>
          <p:cNvPr id="60" name="Conector em Curva 59"/>
          <p:cNvCxnSpPr>
            <a:stCxn id="6" idx="2"/>
            <a:endCxn id="10" idx="0"/>
          </p:cNvCxnSpPr>
          <p:nvPr/>
        </p:nvCxnSpPr>
        <p:spPr>
          <a:xfrm rot="16200000" flipH="1">
            <a:off x="8223759" y="2714019"/>
            <a:ext cx="976977" cy="83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8008085" y="2533081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  <p:cxnSp>
        <p:nvCxnSpPr>
          <p:cNvPr id="65" name="Conector em Curva 64"/>
          <p:cNvCxnSpPr>
            <a:stCxn id="10" idx="6"/>
            <a:endCxn id="62" idx="2"/>
          </p:cNvCxnSpPr>
          <p:nvPr/>
        </p:nvCxnSpPr>
        <p:spPr>
          <a:xfrm flipV="1">
            <a:off x="9436404" y="2233922"/>
            <a:ext cx="1207957" cy="169274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9520882" y="3206664"/>
            <a:ext cx="1445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01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Cozinha - Preparar o pedido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961157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844249" y="1375834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Garçom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950596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 pedido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49237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809236" y="316650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Preparar o 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974152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689798" y="1159589"/>
              <a:ext cx="779939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6837169" y="5583460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680796" y="1159664"/>
              <a:ext cx="779939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6" name="Conector em Curva 65"/>
          <p:cNvCxnSpPr>
            <a:stCxn id="10" idx="6"/>
            <a:endCxn id="6" idx="2"/>
          </p:cNvCxnSpPr>
          <p:nvPr/>
        </p:nvCxnSpPr>
        <p:spPr>
          <a:xfrm flipV="1">
            <a:off x="8249236" y="2229688"/>
            <a:ext cx="2304452" cy="165681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9356297" y="2893510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Pedido pronto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de Seta Reta 25"/>
          <p:cNvCxnSpPr>
            <a:stCxn id="4" idx="2"/>
            <a:endCxn id="8" idx="0"/>
          </p:cNvCxnSpPr>
          <p:nvPr/>
        </p:nvCxnSpPr>
        <p:spPr>
          <a:xfrm>
            <a:off x="1670596" y="2229688"/>
            <a:ext cx="0" cy="976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1128717" y="2424776"/>
            <a:ext cx="10837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Comanda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Conector de Seta Reta 42"/>
          <p:cNvCxnSpPr>
            <a:stCxn id="8" idx="4"/>
          </p:cNvCxnSpPr>
          <p:nvPr/>
        </p:nvCxnSpPr>
        <p:spPr>
          <a:xfrm flipH="1">
            <a:off x="1670334" y="4646665"/>
            <a:ext cx="262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endCxn id="9" idx="2"/>
          </p:cNvCxnSpPr>
          <p:nvPr/>
        </p:nvCxnSpPr>
        <p:spPr>
          <a:xfrm flipV="1">
            <a:off x="2343734" y="3926665"/>
            <a:ext cx="2305503" cy="1966183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10" idx="4"/>
          </p:cNvCxnSpPr>
          <p:nvPr/>
        </p:nvCxnSpPr>
        <p:spPr>
          <a:xfrm flipV="1">
            <a:off x="7529234" y="4606505"/>
            <a:ext cx="2" cy="976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</a:t>
            </a:r>
            <a:r>
              <a:rPr lang="pt-BR" sz="3200" dirty="0"/>
              <a:t>-</a:t>
            </a:r>
            <a:r>
              <a:rPr lang="pt-BR" sz="3200" dirty="0" smtClean="0"/>
              <a:t> Comprar (parte 1)</a:t>
            </a:r>
            <a:endParaRPr lang="pt-BR" sz="3200" dirty="0"/>
          </a:p>
        </p:txBody>
      </p:sp>
      <p:sp>
        <p:nvSpPr>
          <p:cNvPr id="8" name="Elipse 7"/>
          <p:cNvSpPr/>
          <p:nvPr/>
        </p:nvSpPr>
        <p:spPr>
          <a:xfrm>
            <a:off x="1667741" y="3132991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produtos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723610" y="5674891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2384566" y="4572991"/>
            <a:ext cx="3175" cy="110749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>
            <a:stCxn id="8" idx="6"/>
          </p:cNvCxnSpPr>
          <p:nvPr/>
        </p:nvCxnSpPr>
        <p:spPr>
          <a:xfrm>
            <a:off x="3107741" y="3852991"/>
            <a:ext cx="2342841" cy="21141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5478517" y="1326543"/>
            <a:ext cx="4077390" cy="4906064"/>
            <a:chOff x="4081517" y="1326548"/>
            <a:chExt cx="4077390" cy="4906064"/>
          </a:xfrm>
        </p:grpSpPr>
        <p:sp>
          <p:nvSpPr>
            <p:cNvPr id="5" name="Retângulo 4"/>
            <p:cNvSpPr/>
            <p:nvPr/>
          </p:nvSpPr>
          <p:spPr>
            <a:xfrm>
              <a:off x="6729468" y="1326548"/>
              <a:ext cx="1418878" cy="853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Fornecedor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081517" y="3147576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pedido de compra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6718907" y="3206665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3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Realizar o pagamento</a:t>
              </a:r>
              <a:endParaRPr kumimoji="0" lang="pt-BR" sz="14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4116342" y="5684348"/>
              <a:ext cx="1384131" cy="548259"/>
              <a:chOff x="4422373" y="1093123"/>
              <a:chExt cx="1296785" cy="407323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19" name="Conector reto 18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to 19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CaixaDeTexto 17"/>
              <p:cNvSpPr txBox="1"/>
              <p:nvPr/>
            </p:nvSpPr>
            <p:spPr>
              <a:xfrm>
                <a:off x="4629612" y="1162388"/>
                <a:ext cx="948025" cy="274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Compras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Agrupar 20"/>
            <p:cNvGrpSpPr/>
            <p:nvPr/>
          </p:nvGrpSpPr>
          <p:grpSpPr>
            <a:xfrm>
              <a:off x="6746841" y="5672928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711874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Banco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0" name="Conector de Seta Reta 49"/>
            <p:cNvCxnSpPr/>
            <p:nvPr/>
          </p:nvCxnSpPr>
          <p:spPr>
            <a:xfrm flipV="1">
              <a:off x="4795215" y="4587578"/>
              <a:ext cx="6302" cy="1085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em Curva 90"/>
            <p:cNvCxnSpPr>
              <a:stCxn id="9" idx="6"/>
              <a:endCxn id="5" idx="1"/>
            </p:cNvCxnSpPr>
            <p:nvPr/>
          </p:nvCxnSpPr>
          <p:spPr>
            <a:xfrm flipV="1">
              <a:off x="5521517" y="1753475"/>
              <a:ext cx="1207951" cy="211410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5559403" y="2486665"/>
              <a:ext cx="113217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Pedido de compra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6" name="Conector de Seta Reta 45"/>
            <p:cNvCxnSpPr>
              <a:endCxn id="10" idx="4"/>
            </p:cNvCxnSpPr>
            <p:nvPr/>
          </p:nvCxnSpPr>
          <p:spPr>
            <a:xfrm flipV="1">
              <a:off x="7438906" y="4646665"/>
              <a:ext cx="1" cy="1017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10" idx="0"/>
              <a:endCxn id="5" idx="2"/>
            </p:cNvCxnSpPr>
            <p:nvPr/>
          </p:nvCxnSpPr>
          <p:spPr>
            <a:xfrm flipV="1">
              <a:off x="7438907" y="2180402"/>
              <a:ext cx="0" cy="10262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6790581" y="2568914"/>
              <a:ext cx="12966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Pagamento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8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</a:t>
            </a:r>
            <a:r>
              <a:rPr lang="pt-BR" sz="3200" dirty="0"/>
              <a:t>-</a:t>
            </a:r>
            <a:r>
              <a:rPr lang="pt-BR" sz="3200" dirty="0" smtClean="0"/>
              <a:t> Comprar (parte 2)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3467323" y="1530480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Agrupar 46"/>
          <p:cNvGrpSpPr/>
          <p:nvPr/>
        </p:nvGrpSpPr>
        <p:grpSpPr>
          <a:xfrm>
            <a:off x="3456764" y="2384334"/>
            <a:ext cx="4904923" cy="3854009"/>
            <a:chOff x="1685114" y="2384334"/>
            <a:chExt cx="4904923" cy="3854009"/>
          </a:xfrm>
        </p:grpSpPr>
        <p:sp>
          <p:nvSpPr>
            <p:cNvPr id="8" name="Elipse 7"/>
            <p:cNvSpPr/>
            <p:nvPr/>
          </p:nvSpPr>
          <p:spPr>
            <a:xfrm>
              <a:off x="5150037" y="3679282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Estocar</a:t>
              </a:r>
              <a:r>
                <a:rPr kumimoji="0" lang="pt-BR" sz="1600" b="0" i="0" u="none" strike="noStrike" kern="1200" cap="none" spc="0" normalizeH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produtos recebidos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Agrupar 10"/>
            <p:cNvGrpSpPr/>
            <p:nvPr/>
          </p:nvGrpSpPr>
          <p:grpSpPr>
            <a:xfrm>
              <a:off x="5177971" y="5678659"/>
              <a:ext cx="1384131" cy="548258"/>
              <a:chOff x="4422373" y="1093123"/>
              <a:chExt cx="1296785" cy="407324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4422373" y="1093123"/>
                <a:ext cx="1296785" cy="407324"/>
                <a:chOff x="914399" y="58189"/>
                <a:chExt cx="1296785" cy="407324"/>
              </a:xfrm>
            </p:grpSpPr>
            <p:cxnSp>
              <p:nvCxnSpPr>
                <p:cNvPr id="14" name="Conector reto 13"/>
                <p:cNvCxnSpPr/>
                <p:nvPr/>
              </p:nvCxnSpPr>
              <p:spPr>
                <a:xfrm>
                  <a:off x="914399" y="457200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to 1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aixaDeTexto 12"/>
              <p:cNvSpPr txBox="1"/>
              <p:nvPr/>
            </p:nvSpPr>
            <p:spPr>
              <a:xfrm>
                <a:off x="4630573" y="1159589"/>
                <a:ext cx="880382" cy="274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Estoque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1685114" y="3679282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30" dirty="0" smtClean="0">
                  <a:solidFill>
                    <a:prstClr val="white"/>
                  </a:solidFill>
                  <a:latin typeface="Calibri" panose="020F0502020204030204"/>
                </a:rPr>
                <a:t>Receber produtos</a:t>
              </a:r>
              <a:endParaRPr kumimoji="0" lang="pt-BR" sz="143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Agrupar 20"/>
            <p:cNvGrpSpPr/>
            <p:nvPr/>
          </p:nvGrpSpPr>
          <p:grpSpPr>
            <a:xfrm>
              <a:off x="1713047" y="5678659"/>
              <a:ext cx="1384131" cy="559684"/>
              <a:chOff x="4422373" y="1093123"/>
              <a:chExt cx="1296785" cy="407323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4422373" y="1093123"/>
                <a:ext cx="1296785" cy="407323"/>
                <a:chOff x="914399" y="58189"/>
                <a:chExt cx="1296785" cy="407323"/>
              </a:xfrm>
            </p:grpSpPr>
            <p:cxnSp>
              <p:nvCxnSpPr>
                <p:cNvPr id="24" name="Conector reto 23"/>
                <p:cNvCxnSpPr/>
                <p:nvPr/>
              </p:nvCxnSpPr>
              <p:spPr>
                <a:xfrm>
                  <a:off x="914399" y="45719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>
                  <a:off x="914399" y="58189"/>
                  <a:ext cx="1296785" cy="83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CaixaDeTexto 22"/>
              <p:cNvSpPr txBox="1"/>
              <p:nvPr/>
            </p:nvSpPr>
            <p:spPr>
              <a:xfrm>
                <a:off x="4680796" y="1159664"/>
                <a:ext cx="966408" cy="26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Produtos</a:t>
                </a: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6" name="Conector de Seta Reta 35"/>
            <p:cNvCxnSpPr>
              <a:stCxn id="10" idx="4"/>
            </p:cNvCxnSpPr>
            <p:nvPr/>
          </p:nvCxnSpPr>
          <p:spPr>
            <a:xfrm flipH="1">
              <a:off x="2405112" y="5119282"/>
              <a:ext cx="2" cy="570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5" idx="2"/>
              <a:endCxn id="10" idx="0"/>
            </p:cNvCxnSpPr>
            <p:nvPr/>
          </p:nvCxnSpPr>
          <p:spPr>
            <a:xfrm>
              <a:off x="2405112" y="2384334"/>
              <a:ext cx="2" cy="1294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/>
            <p:cNvSpPr txBox="1"/>
            <p:nvPr/>
          </p:nvSpPr>
          <p:spPr>
            <a:xfrm>
              <a:off x="1839025" y="2847142"/>
              <a:ext cx="1132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Conector em Curva 42"/>
            <p:cNvCxnSpPr>
              <a:endCxn id="8" idx="2"/>
            </p:cNvCxnSpPr>
            <p:nvPr/>
          </p:nvCxnSpPr>
          <p:spPr>
            <a:xfrm flipV="1">
              <a:off x="3125114" y="4399282"/>
              <a:ext cx="2024923" cy="156493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8" idx="4"/>
            </p:cNvCxnSpPr>
            <p:nvPr/>
          </p:nvCxnSpPr>
          <p:spPr>
            <a:xfrm flipH="1">
              <a:off x="5870034" y="5119282"/>
              <a:ext cx="3" cy="559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0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0"/>
          </p:cNvCxnSpPr>
          <p:nvPr/>
        </p:nvCxnSpPr>
        <p:spPr>
          <a:xfrm flipV="1">
            <a:off x="4167391" y="1292658"/>
            <a:ext cx="3232207" cy="2600117"/>
          </a:xfrm>
          <a:prstGeom prst="curvedConnector4">
            <a:avLst>
              <a:gd name="adj1" fmla="val 39025"/>
              <a:gd name="adj2" fmla="val 11358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Solicitar cancelamento</a:t>
            </a:r>
            <a:endParaRPr lang="pt-BR" sz="3200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2795971" y="5650461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486584" y="1142789"/>
              <a:ext cx="1092202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Nota fiscal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Retângulo 4"/>
          <p:cNvSpPr/>
          <p:nvPr/>
        </p:nvSpPr>
        <p:spPr>
          <a:xfrm>
            <a:off x="6690159" y="1292658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679598" y="317277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Receber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valor do</a:t>
            </a: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pedido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6707532" y="5627847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753425" y="1158233"/>
              <a:ext cx="711874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Banco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7399598" y="2146512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6633968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4643564" y="232184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2693069" y="3172775"/>
            <a:ext cx="1508645" cy="1440000"/>
            <a:chOff x="4588544" y="3353750"/>
            <a:chExt cx="1508645" cy="1440000"/>
          </a:xfrm>
        </p:grpSpPr>
        <p:sp>
          <p:nvSpPr>
            <p:cNvPr id="9" name="Elipse 8"/>
            <p:cNvSpPr/>
            <p:nvPr/>
          </p:nvSpPr>
          <p:spPr>
            <a:xfrm>
              <a:off x="4622866" y="3353750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4588544" y="3635311"/>
              <a:ext cx="15086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Solicitar cancelamento da compra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6" name="Conector em Curva 25"/>
          <p:cNvCxnSpPr>
            <a:stCxn id="5" idx="3"/>
            <a:endCxn id="10" idx="6"/>
          </p:cNvCxnSpPr>
          <p:nvPr/>
        </p:nvCxnSpPr>
        <p:spPr>
          <a:xfrm>
            <a:off x="8109037" y="1719585"/>
            <a:ext cx="10561" cy="2173190"/>
          </a:xfrm>
          <a:prstGeom prst="curvedConnector3">
            <a:avLst>
              <a:gd name="adj1" fmla="val 120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8624372" y="2319291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Devolução do valor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ector de Seta Reta 31"/>
          <p:cNvCxnSpPr>
            <a:stCxn id="10" idx="4"/>
          </p:cNvCxnSpPr>
          <p:nvPr/>
        </p:nvCxnSpPr>
        <p:spPr>
          <a:xfrm flipH="1">
            <a:off x="7399597" y="4612775"/>
            <a:ext cx="1" cy="1015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5" idx="1"/>
            <a:endCxn id="9" idx="4"/>
          </p:cNvCxnSpPr>
          <p:nvPr/>
        </p:nvCxnSpPr>
        <p:spPr>
          <a:xfrm rot="10800000" flipV="1">
            <a:off x="3447391" y="1719585"/>
            <a:ext cx="3242768" cy="2893190"/>
          </a:xfrm>
          <a:prstGeom prst="curvedConnector4">
            <a:avLst>
              <a:gd name="adj1" fmla="val 20441"/>
              <a:gd name="adj2" fmla="val 1079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921713" y="4016687"/>
            <a:ext cx="15142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Recusa 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em Curva 14"/>
          <p:cNvCxnSpPr>
            <a:endCxn id="3" idx="1"/>
          </p:cNvCxnSpPr>
          <p:nvPr/>
        </p:nvCxnSpPr>
        <p:spPr>
          <a:xfrm rot="16200000" flipV="1">
            <a:off x="2260474" y="4440929"/>
            <a:ext cx="1619514" cy="754323"/>
          </a:xfrm>
          <a:prstGeom prst="curvedConnector4">
            <a:avLst>
              <a:gd name="adj1" fmla="val 32896"/>
              <a:gd name="adj2" fmla="val 13030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Conector em Curva 90"/>
          <p:cNvCxnSpPr>
            <a:stCxn id="9" idx="6"/>
            <a:endCxn id="5" idx="1"/>
          </p:cNvCxnSpPr>
          <p:nvPr/>
        </p:nvCxnSpPr>
        <p:spPr>
          <a:xfrm flipV="1">
            <a:off x="6062866" y="1900560"/>
            <a:ext cx="2522768" cy="2173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DFD Escritório da Gerência - Solicitar devolução ou troca</a:t>
            </a:r>
            <a:endParaRPr lang="pt-BR" sz="3200" dirty="0"/>
          </a:p>
        </p:txBody>
      </p:sp>
      <p:sp>
        <p:nvSpPr>
          <p:cNvPr id="8" name="Elipse 7"/>
          <p:cNvSpPr/>
          <p:nvPr/>
        </p:nvSpPr>
        <p:spPr>
          <a:xfrm>
            <a:off x="1046713" y="3206665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Verificar produtos para troca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622866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7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Solicitar devolução ou troca</a:t>
            </a:r>
            <a:endParaRPr kumimoji="0" lang="pt-BR" sz="157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1074647" y="5684349"/>
            <a:ext cx="1384131" cy="548258"/>
            <a:chOff x="4422373" y="1093123"/>
            <a:chExt cx="1296785" cy="407324"/>
          </a:xfrm>
        </p:grpSpPr>
        <p:grpSp>
          <p:nvGrpSpPr>
            <p:cNvPr id="12" name="Agrupar 11"/>
            <p:cNvGrpSpPr/>
            <p:nvPr/>
          </p:nvGrpSpPr>
          <p:grpSpPr>
            <a:xfrm>
              <a:off x="4422373" y="1093123"/>
              <a:ext cx="1296785" cy="407324"/>
              <a:chOff x="914399" y="58189"/>
              <a:chExt cx="1296785" cy="407324"/>
            </a:xfrm>
          </p:grpSpPr>
          <p:cxnSp>
            <p:nvCxnSpPr>
              <p:cNvPr id="14" name="Conector reto 13"/>
              <p:cNvCxnSpPr/>
              <p:nvPr/>
            </p:nvCxnSpPr>
            <p:spPr>
              <a:xfrm>
                <a:off x="914399" y="457200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/>
            <p:cNvSpPr txBox="1"/>
            <p:nvPr/>
          </p:nvSpPr>
          <p:spPr>
            <a:xfrm>
              <a:off x="4590745" y="1162388"/>
              <a:ext cx="880382" cy="274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Estoque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691446" y="5831436"/>
            <a:ext cx="1384131" cy="548259"/>
            <a:chOff x="4422373" y="1093123"/>
            <a:chExt cx="1296785" cy="407323"/>
          </a:xfrm>
        </p:grpSpPr>
        <p:grpSp>
          <p:nvGrpSpPr>
            <p:cNvPr id="17" name="Agrupar 16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629612" y="1162388"/>
              <a:ext cx="966408" cy="274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ector de Seta Reta 39"/>
          <p:cNvCxnSpPr>
            <a:stCxn id="8" idx="4"/>
          </p:cNvCxnSpPr>
          <p:nvPr/>
        </p:nvCxnSpPr>
        <p:spPr>
          <a:xfrm flipH="1">
            <a:off x="1760363" y="4646665"/>
            <a:ext cx="6350" cy="104887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>
            <a:off x="8585634" y="1473633"/>
            <a:ext cx="1418878" cy="853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Fornecedor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575073" y="335375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Entregar</a:t>
            </a:r>
            <a:r>
              <a:rPr kumimoji="0" lang="pt-BR" sz="16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produto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/>
          <p:cNvGrpSpPr/>
          <p:nvPr/>
        </p:nvGrpSpPr>
        <p:grpSpPr>
          <a:xfrm>
            <a:off x="8603007" y="5808822"/>
            <a:ext cx="1384131" cy="559684"/>
            <a:chOff x="4422373" y="1093123"/>
            <a:chExt cx="1296785" cy="407323"/>
          </a:xfrm>
        </p:grpSpPr>
        <p:grpSp>
          <p:nvGrpSpPr>
            <p:cNvPr id="22" name="Agrupar 21"/>
            <p:cNvGrpSpPr/>
            <p:nvPr/>
          </p:nvGrpSpPr>
          <p:grpSpPr>
            <a:xfrm>
              <a:off x="4422373" y="1093123"/>
              <a:ext cx="1296785" cy="407323"/>
              <a:chOff x="914399" y="58189"/>
              <a:chExt cx="1296785" cy="407323"/>
            </a:xfrm>
          </p:grpSpPr>
          <p:cxnSp>
            <p:nvCxnSpPr>
              <p:cNvPr id="24" name="Conector reto 23"/>
              <p:cNvCxnSpPr/>
              <p:nvPr/>
            </p:nvCxnSpPr>
            <p:spPr>
              <a:xfrm>
                <a:off x="914399" y="45719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/>
              <p:cNvCxnSpPr/>
              <p:nvPr/>
            </p:nvCxnSpPr>
            <p:spPr>
              <a:xfrm>
                <a:off x="914399" y="58189"/>
                <a:ext cx="1296785" cy="83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/>
            <p:cNvSpPr txBox="1"/>
            <p:nvPr/>
          </p:nvSpPr>
          <p:spPr>
            <a:xfrm>
              <a:off x="4587561" y="1159664"/>
              <a:ext cx="966408" cy="268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8" name="Conector de Seta Reta 67"/>
          <p:cNvCxnSpPr>
            <a:stCxn id="5" idx="2"/>
            <a:endCxn id="10" idx="0"/>
          </p:cNvCxnSpPr>
          <p:nvPr/>
        </p:nvCxnSpPr>
        <p:spPr>
          <a:xfrm>
            <a:off x="9295073" y="2327487"/>
            <a:ext cx="0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8529443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Confirmação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6539039" y="2502821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Solicitação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ector em Curva 6"/>
          <p:cNvCxnSpPr>
            <a:stCxn id="8" idx="6"/>
          </p:cNvCxnSpPr>
          <p:nvPr/>
        </p:nvCxnSpPr>
        <p:spPr>
          <a:xfrm>
            <a:off x="2486713" y="3926665"/>
            <a:ext cx="2204733" cy="21694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9" idx="4"/>
          </p:cNvCxnSpPr>
          <p:nvPr/>
        </p:nvCxnSpPr>
        <p:spPr>
          <a:xfrm flipV="1">
            <a:off x="5327650" y="4793750"/>
            <a:ext cx="15216" cy="1026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>
            <a:stCxn id="10" idx="6"/>
            <a:endCxn id="5" idx="3"/>
          </p:cNvCxnSpPr>
          <p:nvPr/>
        </p:nvCxnSpPr>
        <p:spPr>
          <a:xfrm flipH="1" flipV="1">
            <a:off x="10004512" y="1900560"/>
            <a:ext cx="10561" cy="2173190"/>
          </a:xfrm>
          <a:prstGeom prst="curvedConnector3">
            <a:avLst>
              <a:gd name="adj1" fmla="val -1190512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endCxn id="10" idx="4"/>
          </p:cNvCxnSpPr>
          <p:nvPr/>
        </p:nvCxnSpPr>
        <p:spPr>
          <a:xfrm flipV="1">
            <a:off x="9286558" y="4793750"/>
            <a:ext cx="8515" cy="101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10519847" y="2500266"/>
            <a:ext cx="1514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Produtos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1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Tema do Offic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Personalizada 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6059F1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Tema do Office">
  <a:themeElements>
    <a:clrScheme name="Personalizada 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F5176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Personalizada 7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5732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Theme">
  <a:themeElements>
    <a:clrScheme name="Personalizada 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851C00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1146</TotalTime>
  <Words>297</Words>
  <Application>Microsoft Office PowerPoint</Application>
  <PresentationFormat>Personalizar</PresentationFormat>
  <Paragraphs>133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Tema do Office</vt:lpstr>
      <vt:lpstr>Office Theme</vt:lpstr>
      <vt:lpstr>1_Tema do Office</vt:lpstr>
      <vt:lpstr>1_Office Theme</vt:lpstr>
      <vt:lpstr>3_Office Theme</vt:lpstr>
      <vt:lpstr>2_Tema do Office</vt:lpstr>
      <vt:lpstr>4_Office Theme</vt:lpstr>
      <vt:lpstr>2_Office Theme</vt:lpstr>
      <vt:lpstr>DFD Salão - Atender cliente (parte 1)</vt:lpstr>
      <vt:lpstr>DFD Salão - Atender cliente (parte 2)</vt:lpstr>
      <vt:lpstr>DFD Balcão - Atender cliente (parte 1)</vt:lpstr>
      <vt:lpstr>DFD Balcão - Atender cliente (parte 2)</vt:lpstr>
      <vt:lpstr>DFD Cozinha - Preparar o pedido</vt:lpstr>
      <vt:lpstr>DFD Escritório da Gerência - Comprar (parte 1)</vt:lpstr>
      <vt:lpstr>DFD Escritório da Gerência - Comprar (parte 2)</vt:lpstr>
      <vt:lpstr>DFD Escritório da Gerência - Solicitar cancelamento</vt:lpstr>
      <vt:lpstr>DFD Escritório da Gerência - Solicitar devolução ou troca</vt:lpstr>
      <vt:lpstr>DFD Escritório da Gerência - Fechar contrato</vt:lpstr>
      <vt:lpstr>DFD Escritório da Gerência - Realizar evento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Poison</dc:creator>
  <cp:lastModifiedBy>Acer</cp:lastModifiedBy>
  <cp:revision>31</cp:revision>
  <dcterms:created xsi:type="dcterms:W3CDTF">2020-04-28T04:06:42Z</dcterms:created>
  <dcterms:modified xsi:type="dcterms:W3CDTF">2020-05-02T19:28:57Z</dcterms:modified>
</cp:coreProperties>
</file>