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E61-9059-48AC-9071-E6E64D74C6C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962-12B5-4AB4-9A02-FE12BE3E9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65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E61-9059-48AC-9071-E6E64D74C6C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962-12B5-4AB4-9A02-FE12BE3E9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80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E61-9059-48AC-9071-E6E64D74C6C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962-12B5-4AB4-9A02-FE12BE3E9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88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E61-9059-48AC-9071-E6E64D74C6C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962-12B5-4AB4-9A02-FE12BE3E9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7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E61-9059-48AC-9071-E6E64D74C6C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962-12B5-4AB4-9A02-FE12BE3E9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98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E61-9059-48AC-9071-E6E64D74C6C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962-12B5-4AB4-9A02-FE12BE3E9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49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E61-9059-48AC-9071-E6E64D74C6C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962-12B5-4AB4-9A02-FE12BE3E9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0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E61-9059-48AC-9071-E6E64D74C6C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962-12B5-4AB4-9A02-FE12BE3E9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80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E61-9059-48AC-9071-E6E64D74C6C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962-12B5-4AB4-9A02-FE12BE3E9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17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E61-9059-48AC-9071-E6E64D74C6C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962-12B5-4AB4-9A02-FE12BE3E9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1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E61-9059-48AC-9071-E6E64D74C6C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962-12B5-4AB4-9A02-FE12BE3E9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6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4DE61-9059-48AC-9071-E6E64D74C6C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1962-12B5-4AB4-9A02-FE12BE3E9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DFD Salão, Deposito de Dados Cardápio e Produto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184785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50925"/>
            <a:ext cx="16192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3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DFD Cancelamento, Deposito de Dados</a:t>
            </a:r>
            <a:br>
              <a:rPr lang="pt-BR" sz="3600" dirty="0" smtClean="0"/>
            </a:br>
            <a:r>
              <a:rPr lang="pt-BR" sz="3600" dirty="0" smtClean="0"/>
              <a:t>Nota Fiscal</a:t>
            </a:r>
            <a:endParaRPr lang="pt-BR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166938"/>
            <a:ext cx="36385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64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DFD Devolução ou Troca, Deposito de Dados</a:t>
            </a:r>
            <a:br>
              <a:rPr lang="pt-BR" sz="3200" dirty="0" smtClean="0"/>
            </a:br>
            <a:r>
              <a:rPr lang="pt-BR" sz="3200" dirty="0" smtClean="0"/>
              <a:t>Estoque</a:t>
            </a:r>
            <a:endParaRPr lang="pt-BR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20888"/>
            <a:ext cx="35147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13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DFD Devolução ou Troca, Deposito de Dados</a:t>
            </a:r>
            <a:br>
              <a:rPr lang="pt-BR" sz="3200" dirty="0" smtClean="0"/>
            </a:br>
            <a:r>
              <a:rPr lang="pt-BR" sz="3200" dirty="0" smtClean="0"/>
              <a:t>Produtos</a:t>
            </a:r>
            <a:endParaRPr lang="pt-BR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7" y="1772816"/>
            <a:ext cx="41243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20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>
            <a:noAutofit/>
          </a:bodyPr>
          <a:lstStyle/>
          <a:p>
            <a:r>
              <a:rPr lang="pt-BR" sz="3600" dirty="0" smtClean="0"/>
              <a:t>DFD Fechar Contrato, Deposito de Dados</a:t>
            </a:r>
            <a:br>
              <a:rPr lang="pt-BR" sz="3600" dirty="0" smtClean="0"/>
            </a:br>
            <a:r>
              <a:rPr lang="pt-BR" sz="3600" dirty="0" smtClean="0"/>
              <a:t>Propostas, Contratos, Banco</a:t>
            </a:r>
            <a:endParaRPr lang="pt-BR" sz="3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40" y="1667028"/>
            <a:ext cx="2592288" cy="190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9385"/>
            <a:ext cx="37433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80" y="3861048"/>
            <a:ext cx="2603540" cy="260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53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DFD Realizar Evento, Deposito de Dados</a:t>
            </a:r>
            <a:br>
              <a:rPr lang="pt-BR" sz="3600" dirty="0" smtClean="0"/>
            </a:br>
            <a:r>
              <a:rPr lang="pt-BR" sz="3600" dirty="0" smtClean="0"/>
              <a:t>Lista De Convidados</a:t>
            </a:r>
            <a:endParaRPr lang="pt-BR" sz="3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7" y="1988840"/>
            <a:ext cx="37433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55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DFD Salão, Deposito de Dados</a:t>
            </a:r>
            <a:br>
              <a:rPr lang="pt-BR" dirty="0" smtClean="0"/>
            </a:br>
            <a:r>
              <a:rPr lang="pt-BR" dirty="0" smtClean="0"/>
              <a:t>Pedido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772816"/>
            <a:ext cx="59721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87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DFD Balcão, Deposito de Dados Cardápio e Produto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63" y="1556792"/>
            <a:ext cx="184785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32856"/>
            <a:ext cx="16192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48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DFD Balcão, Deposito de Dados</a:t>
            </a:r>
            <a:br>
              <a:rPr lang="pt-BR" dirty="0" smtClean="0"/>
            </a:br>
            <a:r>
              <a:rPr lang="pt-BR" dirty="0" smtClean="0"/>
              <a:t>Pedido</a:t>
            </a:r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9721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60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DFD Cozinha, Deposito de Dados</a:t>
            </a:r>
            <a:br>
              <a:rPr lang="pt-BR" dirty="0" smtClean="0"/>
            </a:br>
            <a:r>
              <a:rPr lang="pt-BR" dirty="0" smtClean="0"/>
              <a:t>Pedido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40671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00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DFD Comprar, Deposito de Dados</a:t>
            </a:r>
            <a:br>
              <a:rPr lang="pt-BR" dirty="0" smtClean="0"/>
            </a:br>
            <a:r>
              <a:rPr lang="pt-BR" dirty="0" smtClean="0"/>
              <a:t>Compras	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84784"/>
            <a:ext cx="39814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40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DFD Comprar, Deposito de Dados</a:t>
            </a:r>
            <a:br>
              <a:rPr lang="pt-BR" dirty="0" smtClean="0"/>
            </a:br>
            <a:r>
              <a:rPr lang="pt-BR" dirty="0" smtClean="0"/>
              <a:t>Banco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0848"/>
            <a:ext cx="36671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84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DFD Comprar, Deposito de Dados</a:t>
            </a:r>
            <a:br>
              <a:rPr lang="pt-BR" dirty="0" smtClean="0"/>
            </a:br>
            <a:r>
              <a:rPr lang="pt-BR" dirty="0" smtClean="0"/>
              <a:t>Estoque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4" y="2132856"/>
            <a:ext cx="36671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05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DFD Cancelamento, Deposito de Dados</a:t>
            </a:r>
            <a:br>
              <a:rPr lang="pt-BR" sz="3600" dirty="0" smtClean="0"/>
            </a:br>
            <a:r>
              <a:rPr lang="pt-BR" sz="3600" dirty="0" smtClean="0"/>
              <a:t>Banco</a:t>
            </a:r>
            <a:endParaRPr lang="pt-BR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36671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77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96</Words>
  <Application>Microsoft Office PowerPoint</Application>
  <PresentationFormat>Apresentação na tela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DFD Salão, Deposito de Dados Cardápio e Produto</vt:lpstr>
      <vt:lpstr>DFD Salão, Deposito de Dados Pedido</vt:lpstr>
      <vt:lpstr>DFD Balcão, Deposito de Dados Cardápio e Produto</vt:lpstr>
      <vt:lpstr>DFD Balcão, Deposito de Dados Pedido </vt:lpstr>
      <vt:lpstr>DFD Cozinha, Deposito de Dados Pedido</vt:lpstr>
      <vt:lpstr>DFD Comprar, Deposito de Dados Compras </vt:lpstr>
      <vt:lpstr>DFD Comprar, Deposito de Dados Banco</vt:lpstr>
      <vt:lpstr>DFD Comprar, Deposito de Dados Estoque</vt:lpstr>
      <vt:lpstr>DFD Cancelamento, Deposito de Dados Banco</vt:lpstr>
      <vt:lpstr>DFD Cancelamento, Deposito de Dados Nota Fiscal</vt:lpstr>
      <vt:lpstr>DFD Devolução ou Troca, Deposito de Dados Estoque</vt:lpstr>
      <vt:lpstr>DFD Devolução ou Troca, Deposito de Dados Produtos</vt:lpstr>
      <vt:lpstr>DFD Fechar Contrato, Deposito de Dados Propostas, Contratos, Banco</vt:lpstr>
      <vt:lpstr>DFD Realizar Evento, Deposito de Dados Lista De Convidados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 Salão, Deposito de Dados Cardápio e Produto</dc:title>
  <dc:creator>Acer</dc:creator>
  <cp:lastModifiedBy>Acer</cp:lastModifiedBy>
  <cp:revision>5</cp:revision>
  <dcterms:created xsi:type="dcterms:W3CDTF">2020-05-02T19:00:15Z</dcterms:created>
  <dcterms:modified xsi:type="dcterms:W3CDTF">2020-05-02T19:27:07Z</dcterms:modified>
</cp:coreProperties>
</file>