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4" r:id="rId7"/>
  </p:sldMasterIdLst>
  <p:sldIdLst>
    <p:sldId id="257" r:id="rId8"/>
    <p:sldId id="260" r:id="rId9"/>
    <p:sldId id="264" r:id="rId10"/>
    <p:sldId id="26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Salão/Balcão - Atender cliente (parte 1)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3C8B34-AA0E-4E72-B827-43B0AA09B011}"/>
              </a:ext>
            </a:extLst>
          </p:cNvPr>
          <p:cNvGrpSpPr/>
          <p:nvPr/>
        </p:nvGrpSpPr>
        <p:grpSpPr>
          <a:xfrm>
            <a:off x="931809" y="1384752"/>
            <a:ext cx="10328381" cy="4884130"/>
            <a:chOff x="478804" y="1317640"/>
            <a:chExt cx="10328381" cy="4884130"/>
          </a:xfrm>
        </p:grpSpPr>
        <p:sp>
          <p:nvSpPr>
            <p:cNvPr id="4" name="Retângulo 3"/>
            <p:cNvSpPr/>
            <p:nvPr/>
          </p:nvSpPr>
          <p:spPr>
            <a:xfrm>
              <a:off x="1465267" y="1319246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sz="2800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454706" y="315007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Cardápio</a:t>
              </a:r>
              <a:endParaRPr lang="pt-BR" sz="1200" dirty="0"/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482640" y="5627761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960040" cy="2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Cardápio</a:t>
                </a: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6223653" y="5636492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82305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Produto</a:t>
                </a:r>
              </a:p>
            </p:txBody>
          </p:sp>
        </p:grpSp>
        <p:cxnSp>
          <p:nvCxnSpPr>
            <p:cNvPr id="31" name="Conector em Curva 30"/>
            <p:cNvCxnSpPr>
              <a:stCxn id="8" idx="2"/>
              <a:endCxn id="4" idx="1"/>
            </p:cNvCxnSpPr>
            <p:nvPr/>
          </p:nvCxnSpPr>
          <p:spPr>
            <a:xfrm rot="10800000" flipH="1">
              <a:off x="1454705" y="1746173"/>
              <a:ext cx="10561" cy="2123904"/>
            </a:xfrm>
            <a:prstGeom prst="curvedConnector3">
              <a:avLst>
                <a:gd name="adj1" fmla="val -66139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686218" y="2661588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em Curva 35"/>
            <p:cNvCxnSpPr>
              <a:cxnSpLocks/>
              <a:stCxn id="46" idx="2"/>
              <a:endCxn id="9" idx="0"/>
            </p:cNvCxnSpPr>
            <p:nvPr/>
          </p:nvCxnSpPr>
          <p:spPr>
            <a:xfrm rot="16200000" flipH="1">
              <a:off x="6411626" y="2654790"/>
              <a:ext cx="976125" cy="953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2168356" y="4590077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endCxn id="9" idx="4"/>
            </p:cNvCxnSpPr>
            <p:nvPr/>
          </p:nvCxnSpPr>
          <p:spPr>
            <a:xfrm flipV="1">
              <a:off x="6904454" y="4587619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478804" y="2332946"/>
              <a:ext cx="10914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cardápio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454705" y="2344772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 de cardápio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350962" y="2481408"/>
              <a:ext cx="10940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91" name="Conector em Curva 90"/>
            <p:cNvCxnSpPr>
              <a:cxnSpLocks/>
            </p:cNvCxnSpPr>
            <p:nvPr/>
          </p:nvCxnSpPr>
          <p:spPr>
            <a:xfrm>
              <a:off x="7322450" y="3867619"/>
              <a:ext cx="2020903" cy="2033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Agrupar 20"/>
            <p:cNvGrpSpPr/>
            <p:nvPr/>
          </p:nvGrpSpPr>
          <p:grpSpPr>
            <a:xfrm>
              <a:off x="9369528" y="5625303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BDECA30-24C7-4AA1-9391-29C553EA661D}"/>
                </a:ext>
              </a:extLst>
            </p:cNvPr>
            <p:cNvSpPr/>
            <p:nvPr/>
          </p:nvSpPr>
          <p:spPr>
            <a:xfrm>
              <a:off x="9352154" y="1317640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sz="2800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473DCA9-F652-43FA-9E54-31D700AEEB8D}"/>
                </a:ext>
              </a:extLst>
            </p:cNvPr>
            <p:cNvSpPr/>
            <p:nvPr/>
          </p:nvSpPr>
          <p:spPr>
            <a:xfrm>
              <a:off x="9341593" y="315904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Solicitar preparo do pedido</a:t>
              </a:r>
              <a:endParaRPr lang="pt-BR" sz="1200" dirty="0"/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EB51DD64-54EE-4975-A9EF-5BDDF9286B0A}"/>
                </a:ext>
              </a:extLst>
            </p:cNvPr>
            <p:cNvCxnSpPr>
              <a:stCxn id="41" idx="0"/>
              <a:endCxn id="39" idx="2"/>
            </p:cNvCxnSpPr>
            <p:nvPr/>
          </p:nvCxnSpPr>
          <p:spPr>
            <a:xfrm flipV="1">
              <a:off x="10061593" y="2171494"/>
              <a:ext cx="0" cy="987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99F7FB2-3971-4F40-9925-F43648628713}"/>
                </a:ext>
              </a:extLst>
            </p:cNvPr>
            <p:cNvSpPr txBox="1"/>
            <p:nvPr/>
          </p:nvSpPr>
          <p:spPr>
            <a:xfrm>
              <a:off x="9315467" y="2480601"/>
              <a:ext cx="14917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EB1201-06BF-47D7-8EB1-5518B40D9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567" y="4599040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DA46810-0C1C-4E47-A34C-C7148BC1A70C}"/>
                </a:ext>
              </a:extLst>
            </p:cNvPr>
            <p:cNvSpPr/>
            <p:nvPr/>
          </p:nvSpPr>
          <p:spPr>
            <a:xfrm>
              <a:off x="3816404" y="3147619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70" b="1" dirty="0"/>
                <a:t>Solicitar a</a:t>
              </a:r>
            </a:p>
            <a:p>
              <a:pPr algn="ctr"/>
              <a:r>
                <a:rPr lang="pt-BR" sz="1270" b="1" dirty="0"/>
                <a:t>confirmação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FE4A8AA-EAD4-4DA4-9BFF-9F1BBBBA9F2C}"/>
                </a:ext>
              </a:extLst>
            </p:cNvPr>
            <p:cNvSpPr/>
            <p:nvPr/>
          </p:nvSpPr>
          <p:spPr>
            <a:xfrm>
              <a:off x="6185483" y="1317640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sz="28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6184454" y="3147619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Anotar Pedido</a:t>
              </a: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7780F330-958E-4B61-9580-F472CB56D99D}"/>
                </a:ext>
              </a:extLst>
            </p:cNvPr>
            <p:cNvGrpSpPr/>
            <p:nvPr/>
          </p:nvGrpSpPr>
          <p:grpSpPr>
            <a:xfrm>
              <a:off x="3798649" y="5642086"/>
              <a:ext cx="1384131" cy="559684"/>
              <a:chOff x="4422373" y="1093123"/>
              <a:chExt cx="1296785" cy="407323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8C8897C9-ED2F-4007-8875-B44085DDE008}"/>
                  </a:ext>
                </a:extLst>
              </p:cNvPr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59" name="Conector reto 58">
                  <a:extLst>
                    <a:ext uri="{FF2B5EF4-FFF2-40B4-BE49-F238E27FC236}">
                      <a16:creationId xmlns:a16="http://schemas.microsoft.com/office/drawing/2014/main" id="{85EAA7A4-1B43-463A-92E3-718480FC1011}"/>
                    </a:ext>
                  </a:extLst>
                </p:cNvPr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to 59">
                  <a:extLst>
                    <a:ext uri="{FF2B5EF4-FFF2-40B4-BE49-F238E27FC236}">
                      <a16:creationId xmlns:a16="http://schemas.microsoft.com/office/drawing/2014/main" id="{50286EB2-186F-429C-A2A7-7B886041609C}"/>
                    </a:ext>
                  </a:extLst>
                </p:cNvPr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36EDB4E-692F-4563-B80E-74C133BD858F}"/>
                  </a:ext>
                </a:extLst>
              </p:cNvPr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7FBE4755-F0D5-4824-9B9D-1FA8A097271E}"/>
                </a:ext>
              </a:extLst>
            </p:cNvPr>
            <p:cNvCxnSpPr/>
            <p:nvPr/>
          </p:nvCxnSpPr>
          <p:spPr>
            <a:xfrm flipV="1">
              <a:off x="4536404" y="4587619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em Curva 30">
              <a:extLst>
                <a:ext uri="{FF2B5EF4-FFF2-40B4-BE49-F238E27FC236}">
                  <a16:creationId xmlns:a16="http://schemas.microsoft.com/office/drawing/2014/main" id="{23C4FE11-2097-42F8-A17A-6C6E69914E93}"/>
                </a:ext>
              </a:extLst>
            </p:cNvPr>
            <p:cNvCxnSpPr>
              <a:cxnSpLocks/>
              <a:stCxn id="45" idx="0"/>
              <a:endCxn id="4" idx="3"/>
            </p:cNvCxnSpPr>
            <p:nvPr/>
          </p:nvCxnSpPr>
          <p:spPr>
            <a:xfrm rot="16200000" flipV="1">
              <a:off x="3009552" y="1620766"/>
              <a:ext cx="1401446" cy="165225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442B1A4-C4AB-4902-9E53-3036D8FB97CB}"/>
                </a:ext>
              </a:extLst>
            </p:cNvPr>
            <p:cNvSpPr txBox="1"/>
            <p:nvPr/>
          </p:nvSpPr>
          <p:spPr>
            <a:xfrm>
              <a:off x="3578833" y="229722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 de confirmação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Salão/Balcão - Atender cliente (parte 2)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AC6389-F088-46E0-B205-3F086E528080}"/>
              </a:ext>
            </a:extLst>
          </p:cNvPr>
          <p:cNvGrpSpPr/>
          <p:nvPr/>
        </p:nvGrpSpPr>
        <p:grpSpPr>
          <a:xfrm>
            <a:off x="1148312" y="1406267"/>
            <a:ext cx="9895375" cy="4877057"/>
            <a:chOff x="1458425" y="1366739"/>
            <a:chExt cx="9895375" cy="4877057"/>
          </a:xfrm>
        </p:grpSpPr>
        <p:sp>
          <p:nvSpPr>
            <p:cNvPr id="5" name="Retângulo 4"/>
            <p:cNvSpPr/>
            <p:nvPr/>
          </p:nvSpPr>
          <p:spPr>
            <a:xfrm>
              <a:off x="529157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99865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Caixa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27988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Enviar conta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996404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conta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403934" y="5695538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3" y="1162388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9" idx="0"/>
            </p:cNvCxnSpPr>
            <p:nvPr/>
          </p:nvCxnSpPr>
          <p:spPr>
            <a:xfrm flipH="1">
              <a:off x="5999883" y="2229688"/>
              <a:ext cx="1128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4970970" y="2395011"/>
              <a:ext cx="209557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</a:t>
              </a:r>
            </a:p>
            <a:p>
              <a:pPr algn="ctr"/>
              <a:r>
                <a:rPr lang="pt-BR" dirty="0"/>
                <a:t>de conta</a:t>
              </a:r>
            </a:p>
          </p:txBody>
        </p:sp>
        <p:cxnSp>
          <p:nvCxnSpPr>
            <p:cNvPr id="44" name="Conector de Seta Reta 43"/>
            <p:cNvCxnSpPr>
              <a:stCxn id="9" idx="4"/>
            </p:cNvCxnSpPr>
            <p:nvPr/>
          </p:nvCxnSpPr>
          <p:spPr>
            <a:xfrm>
              <a:off x="5999883" y="4646665"/>
              <a:ext cx="0" cy="1048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/>
            <p:cNvSpPr/>
            <p:nvPr/>
          </p:nvSpPr>
          <p:spPr>
            <a:xfrm>
              <a:off x="9934922" y="138006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cxnSp>
          <p:nvCxnSpPr>
            <p:cNvPr id="53" name="Conector em Curva 52"/>
            <p:cNvCxnSpPr>
              <a:stCxn id="9" idx="6"/>
              <a:endCxn id="6" idx="1"/>
            </p:cNvCxnSpPr>
            <p:nvPr/>
          </p:nvCxnSpPr>
          <p:spPr>
            <a:xfrm flipV="1">
              <a:off x="6719883" y="1802761"/>
              <a:ext cx="1278769" cy="21239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6636535" y="2367055"/>
              <a:ext cx="144546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Solicitação</a:t>
              </a:r>
            </a:p>
            <a:p>
              <a:pPr algn="ctr"/>
              <a:r>
                <a:rPr lang="pt-BR" sz="1600" dirty="0"/>
                <a:t>de conta</a:t>
              </a:r>
            </a:p>
          </p:txBody>
        </p:sp>
        <p:cxnSp>
          <p:nvCxnSpPr>
            <p:cNvPr id="60" name="Conector em Curva 59"/>
            <p:cNvCxnSpPr>
              <a:stCxn id="6" idx="2"/>
              <a:endCxn id="10" idx="0"/>
            </p:cNvCxnSpPr>
            <p:nvPr/>
          </p:nvCxnSpPr>
          <p:spPr>
            <a:xfrm rot="16200000" flipH="1">
              <a:off x="8223759" y="2714019"/>
              <a:ext cx="976977" cy="83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8008085" y="2533081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65" name="Conector em Curva 64"/>
            <p:cNvCxnSpPr>
              <a:stCxn id="10" idx="6"/>
              <a:endCxn id="62" idx="2"/>
            </p:cNvCxnSpPr>
            <p:nvPr/>
          </p:nvCxnSpPr>
          <p:spPr>
            <a:xfrm flipV="1">
              <a:off x="9436404" y="2233922"/>
              <a:ext cx="1207957" cy="169274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9520882" y="3206664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B9648DC-7FF0-4C7D-96EF-BCE743D678C0}"/>
                </a:ext>
              </a:extLst>
            </p:cNvPr>
            <p:cNvCxnSpPr>
              <a:cxnSpLocks/>
              <a:stCxn id="33" idx="4"/>
              <a:endCxn id="13" idx="1"/>
            </p:cNvCxnSpPr>
            <p:nvPr/>
          </p:nvCxnSpPr>
          <p:spPr>
            <a:xfrm rot="16200000" flipH="1">
              <a:off x="3170705" y="3740205"/>
              <a:ext cx="1286579" cy="317987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680D84-92BC-4DC2-B521-735E5BFDF2B7}"/>
                </a:ext>
              </a:extLst>
            </p:cNvPr>
            <p:cNvSpPr/>
            <p:nvPr/>
          </p:nvSpPr>
          <p:spPr>
            <a:xfrm>
              <a:off x="1514616" y="136673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D9F7833-E81B-4A0D-90D9-F407740771C5}"/>
                </a:ext>
              </a:extLst>
            </p:cNvPr>
            <p:cNvSpPr/>
            <p:nvPr/>
          </p:nvSpPr>
          <p:spPr>
            <a:xfrm>
              <a:off x="1504055" y="324685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pedido</a:t>
              </a:r>
            </a:p>
          </p:txBody>
        </p:sp>
        <p:cxnSp>
          <p:nvCxnSpPr>
            <p:cNvPr id="35" name="Conector em Curva 65">
              <a:extLst>
                <a:ext uri="{FF2B5EF4-FFF2-40B4-BE49-F238E27FC236}">
                  <a16:creationId xmlns:a16="http://schemas.microsoft.com/office/drawing/2014/main" id="{B9C29B4A-7E4B-4E71-B951-CE57277559B8}"/>
                </a:ext>
              </a:extLst>
            </p:cNvPr>
            <p:cNvCxnSpPr>
              <a:cxnSpLocks/>
              <a:stCxn id="33" idx="6"/>
              <a:endCxn id="5" idx="1"/>
            </p:cNvCxnSpPr>
            <p:nvPr/>
          </p:nvCxnSpPr>
          <p:spPr>
            <a:xfrm flipV="1">
              <a:off x="2944055" y="1802761"/>
              <a:ext cx="2347517" cy="21640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5A87033-DC9B-4045-958C-61F44276951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2224055" y="2220593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6F0298B-AA49-4F39-ABDC-B34C80DC6DB0}"/>
                </a:ext>
              </a:extLst>
            </p:cNvPr>
            <p:cNvSpPr txBox="1"/>
            <p:nvPr/>
          </p:nvSpPr>
          <p:spPr>
            <a:xfrm>
              <a:off x="1458425" y="239592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52954D-7FEE-4441-852E-81973799A481}"/>
                </a:ext>
              </a:extLst>
            </p:cNvPr>
            <p:cNvSpPr txBox="1"/>
            <p:nvPr/>
          </p:nvSpPr>
          <p:spPr>
            <a:xfrm>
              <a:off x="3447302" y="2517650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Cozinha - Preparar o pedido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BF405C5-96F8-4CAD-B467-361C71BD29FA}"/>
              </a:ext>
            </a:extLst>
          </p:cNvPr>
          <p:cNvGrpSpPr/>
          <p:nvPr/>
        </p:nvGrpSpPr>
        <p:grpSpPr>
          <a:xfrm>
            <a:off x="3062390" y="1180806"/>
            <a:ext cx="6067220" cy="5018245"/>
            <a:chOff x="1899720" y="1214362"/>
            <a:chExt cx="6067220" cy="5018245"/>
          </a:xfrm>
        </p:grpSpPr>
        <p:sp>
          <p:nvSpPr>
            <p:cNvPr id="4" name="Retângulo 3"/>
            <p:cNvSpPr/>
            <p:nvPr/>
          </p:nvSpPr>
          <p:spPr>
            <a:xfrm>
              <a:off x="1910281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Garçom</a:t>
              </a:r>
              <a:endPara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504804" y="1214362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Garçom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899720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pedido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262175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Pedido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89827" y="316650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Preparar o pedido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923275" y="5684349"/>
              <a:ext cx="1384132" cy="548258"/>
              <a:chOff x="4422372" y="1093123"/>
              <a:chExt cx="1296786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2" y="1159589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517760" y="5583460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</a:t>
                </a:r>
              </a:p>
            </p:txBody>
          </p:sp>
        </p:grpSp>
        <p:cxnSp>
          <p:nvCxnSpPr>
            <p:cNvPr id="66" name="Conector em Curva 65"/>
            <p:cNvCxnSpPr>
              <a:cxnSpLocks/>
              <a:stCxn id="10" idx="0"/>
              <a:endCxn id="6" idx="2"/>
            </p:cNvCxnSpPr>
            <p:nvPr/>
          </p:nvCxnSpPr>
          <p:spPr>
            <a:xfrm rot="5400000" flipH="1" flipV="1">
              <a:off x="6662891" y="2615153"/>
              <a:ext cx="1098289" cy="441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6452709" y="2418883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pronto</a:t>
              </a:r>
            </a:p>
          </p:txBody>
        </p:sp>
        <p:cxnSp>
          <p:nvCxnSpPr>
            <p:cNvPr id="26" name="Conector de Seta Reta 25"/>
            <p:cNvCxnSpPr>
              <a:stCxn id="4" idx="2"/>
              <a:endCxn id="8" idx="0"/>
            </p:cNvCxnSpPr>
            <p:nvPr/>
          </p:nvCxnSpPr>
          <p:spPr>
            <a:xfrm>
              <a:off x="2619720" y="2229688"/>
              <a:ext cx="0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077841" y="2424776"/>
              <a:ext cx="1083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Comanda</a:t>
              </a:r>
            </a:p>
          </p:txBody>
        </p:sp>
        <p:cxnSp>
          <p:nvCxnSpPr>
            <p:cNvPr id="43" name="Conector de Seta Reta 42"/>
            <p:cNvCxnSpPr>
              <a:stCxn id="8" idx="4"/>
            </p:cNvCxnSpPr>
            <p:nvPr/>
          </p:nvCxnSpPr>
          <p:spPr>
            <a:xfrm flipH="1">
              <a:off x="2619458" y="4646665"/>
              <a:ext cx="262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em Curva 38"/>
            <p:cNvCxnSpPr>
              <a:cxnSpLocks/>
              <a:stCxn id="13" idx="3"/>
              <a:endCxn id="9" idx="2"/>
            </p:cNvCxnSpPr>
            <p:nvPr/>
          </p:nvCxnSpPr>
          <p:spPr>
            <a:xfrm flipV="1">
              <a:off x="3307406" y="3926665"/>
              <a:ext cx="954769" cy="2031813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endCxn id="10" idx="4"/>
            </p:cNvCxnSpPr>
            <p:nvPr/>
          </p:nvCxnSpPr>
          <p:spPr>
            <a:xfrm flipV="1">
              <a:off x="7209825" y="4606505"/>
              <a:ext cx="2" cy="976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Comprar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40E53AA-8D2E-4749-A084-DA4709E58BC9}"/>
              </a:ext>
            </a:extLst>
          </p:cNvPr>
          <p:cNvGrpSpPr/>
          <p:nvPr/>
        </p:nvGrpSpPr>
        <p:grpSpPr>
          <a:xfrm>
            <a:off x="936519" y="1368443"/>
            <a:ext cx="10318961" cy="4906064"/>
            <a:chOff x="320399" y="1301331"/>
            <a:chExt cx="10318961" cy="4906064"/>
          </a:xfrm>
        </p:grpSpPr>
        <p:sp>
          <p:nvSpPr>
            <p:cNvPr id="8" name="Elipse 7"/>
            <p:cNvSpPr/>
            <p:nvPr/>
          </p:nvSpPr>
          <p:spPr>
            <a:xfrm>
              <a:off x="320399" y="311723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produtos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376268" y="5659137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3" y="1162388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1037224" y="4557237"/>
              <a:ext cx="3175" cy="11074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em Curva 26"/>
            <p:cNvCxnSpPr>
              <a:cxnSpLocks/>
              <a:stCxn id="8" idx="6"/>
              <a:endCxn id="18" idx="1"/>
            </p:cNvCxnSpPr>
            <p:nvPr/>
          </p:nvCxnSpPr>
          <p:spPr>
            <a:xfrm>
              <a:off x="1760399" y="3837237"/>
              <a:ext cx="1837343" cy="209466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6096000" y="1301331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562918" y="311723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pedido de compra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085439" y="318144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pagamento</a:t>
              </a: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3597742" y="5654009"/>
              <a:ext cx="1384132" cy="548259"/>
              <a:chOff x="4422372" y="1093123"/>
              <a:chExt cx="1296786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422372" y="1162388"/>
                <a:ext cx="1296785" cy="27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Compra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095998" y="5647711"/>
              <a:ext cx="1401504" cy="559684"/>
              <a:chOff x="4406096" y="1093123"/>
              <a:chExt cx="1313062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406096" y="1159664"/>
                <a:ext cx="1296785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Caixa</a:t>
                </a:r>
              </a:p>
            </p:txBody>
          </p:sp>
        </p:grpSp>
        <p:cxnSp>
          <p:nvCxnSpPr>
            <p:cNvPr id="50" name="Conector de Seta Reta 49"/>
            <p:cNvCxnSpPr/>
            <p:nvPr/>
          </p:nvCxnSpPr>
          <p:spPr>
            <a:xfrm flipV="1">
              <a:off x="4276616" y="4557239"/>
              <a:ext cx="6302" cy="1085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em Curva 90"/>
            <p:cNvCxnSpPr>
              <a:cxnSpLocks/>
              <a:stCxn id="9" idx="6"/>
              <a:endCxn id="5" idx="1"/>
            </p:cNvCxnSpPr>
            <p:nvPr/>
          </p:nvCxnSpPr>
          <p:spPr>
            <a:xfrm flipV="1">
              <a:off x="5002918" y="1728258"/>
              <a:ext cx="1093082" cy="2108979"/>
            </a:xfrm>
            <a:prstGeom prst="curvedConnector3">
              <a:avLst>
                <a:gd name="adj1" fmla="val 2313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4670216" y="2405537"/>
              <a:ext cx="11321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de compra</a:t>
              </a:r>
            </a:p>
          </p:txBody>
        </p:sp>
        <p:cxnSp>
          <p:nvCxnSpPr>
            <p:cNvPr id="46" name="Conector de Seta Reta 45"/>
            <p:cNvCxnSpPr>
              <a:endCxn id="10" idx="4"/>
            </p:cNvCxnSpPr>
            <p:nvPr/>
          </p:nvCxnSpPr>
          <p:spPr>
            <a:xfrm flipV="1">
              <a:off x="6805438" y="4621448"/>
              <a:ext cx="1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10" idx="0"/>
              <a:endCxn id="5" idx="2"/>
            </p:cNvCxnSpPr>
            <p:nvPr/>
          </p:nvCxnSpPr>
          <p:spPr>
            <a:xfrm flipV="1">
              <a:off x="6805439" y="2155185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157113" y="2543697"/>
              <a:ext cx="1296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AB7CDCE-56FD-4314-9CF0-7F87910977D9}"/>
                </a:ext>
              </a:extLst>
            </p:cNvPr>
            <p:cNvSpPr/>
            <p:nvPr/>
          </p:nvSpPr>
          <p:spPr>
            <a:xfrm>
              <a:off x="9199360" y="318144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30" dirty="0">
                  <a:solidFill>
                    <a:prstClr val="white"/>
                  </a:solidFill>
                  <a:latin typeface="Calibri" panose="020F0502020204030204"/>
                </a:rPr>
                <a:t>Receber produtos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044CB5F7-0F19-4081-97DD-25B9AB1148B1}"/>
                </a:ext>
              </a:extLst>
            </p:cNvPr>
            <p:cNvGrpSpPr/>
            <p:nvPr/>
          </p:nvGrpSpPr>
          <p:grpSpPr>
            <a:xfrm>
              <a:off x="9183150" y="5647711"/>
              <a:ext cx="1384131" cy="559684"/>
              <a:chOff x="914399" y="58189"/>
              <a:chExt cx="1296785" cy="407323"/>
            </a:xfrm>
          </p:grpSpPr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4566028A-C0CE-48EE-9FD9-A9E2EFA0DE63}"/>
                  </a:ext>
                </a:extLst>
              </p:cNvPr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0D201D67-2C90-49A3-9D2F-A2C7492F9925}"/>
                  </a:ext>
                </a:extLst>
              </p:cNvPr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0CCCB9A-C6DF-4B09-A429-7FDAB7CBDB36}"/>
                </a:ext>
              </a:extLst>
            </p:cNvPr>
            <p:cNvSpPr txBox="1"/>
            <p:nvPr/>
          </p:nvSpPr>
          <p:spPr>
            <a:xfrm>
              <a:off x="9183150" y="5739142"/>
              <a:ext cx="1384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B21D0D11-6B88-46CB-96C4-6FD1CEEF46EB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9919360" y="4621448"/>
              <a:ext cx="0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em Curva 42">
              <a:extLst>
                <a:ext uri="{FF2B5EF4-FFF2-40B4-BE49-F238E27FC236}">
                  <a16:creationId xmlns:a16="http://schemas.microsoft.com/office/drawing/2014/main" id="{1361F0F5-0F96-4E86-AFCB-D7F1AD33767B}"/>
                </a:ext>
              </a:extLst>
            </p:cNvPr>
            <p:cNvCxnSpPr>
              <a:cxnSpLocks/>
              <a:stCxn id="5" idx="3"/>
              <a:endCxn id="37" idx="2"/>
            </p:cNvCxnSpPr>
            <p:nvPr/>
          </p:nvCxnSpPr>
          <p:spPr>
            <a:xfrm>
              <a:off x="7514878" y="1728258"/>
              <a:ext cx="1684482" cy="21731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9BA8D4D-36B3-4255-946E-708197BF4C73}"/>
                </a:ext>
              </a:extLst>
            </p:cNvPr>
            <p:cNvSpPr txBox="1"/>
            <p:nvPr/>
          </p:nvSpPr>
          <p:spPr>
            <a:xfrm>
              <a:off x="7791030" y="2543697"/>
              <a:ext cx="1132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cancelamento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C5CE50-77FE-4BF9-8F75-B32D1EC27D1A}"/>
              </a:ext>
            </a:extLst>
          </p:cNvPr>
          <p:cNvGrpSpPr/>
          <p:nvPr/>
        </p:nvGrpSpPr>
        <p:grpSpPr>
          <a:xfrm>
            <a:off x="2126128" y="1351381"/>
            <a:ext cx="7939743" cy="4906062"/>
            <a:chOff x="1150236" y="1292658"/>
            <a:chExt cx="7939743" cy="4906062"/>
          </a:xfrm>
        </p:grpSpPr>
        <p:cxnSp>
          <p:nvCxnSpPr>
            <p:cNvPr id="91" name="Conector em Curva 90"/>
            <p:cNvCxnSpPr>
              <a:cxnSpLocks/>
              <a:stCxn id="3" idx="1"/>
              <a:endCxn id="34" idx="1"/>
            </p:cNvCxnSpPr>
            <p:nvPr/>
          </p:nvCxnSpPr>
          <p:spPr>
            <a:xfrm rot="10800000" flipH="1">
              <a:off x="2693069" y="1730776"/>
              <a:ext cx="44882" cy="2277559"/>
            </a:xfrm>
            <a:prstGeom prst="curvedConnector3">
              <a:avLst>
                <a:gd name="adj1" fmla="val -19672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/>
            <p:cNvGrpSpPr/>
            <p:nvPr/>
          </p:nvGrpSpPr>
          <p:grpSpPr>
            <a:xfrm>
              <a:off x="2795971" y="5650461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486584" y="1142789"/>
                <a:ext cx="1092202" cy="27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Nota fiscal</a:t>
                </a:r>
              </a:p>
            </p:txBody>
          </p:sp>
        </p:grpSp>
        <p:sp>
          <p:nvSpPr>
            <p:cNvPr id="49" name="CaixaDeTexto 48"/>
            <p:cNvSpPr txBox="1"/>
            <p:nvPr/>
          </p:nvSpPr>
          <p:spPr>
            <a:xfrm>
              <a:off x="1150236" y="247497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71DAD52-1E8C-4FC5-9C95-1E894F39AB93}"/>
                </a:ext>
              </a:extLst>
            </p:cNvPr>
            <p:cNvGrpSpPr/>
            <p:nvPr/>
          </p:nvGrpSpPr>
          <p:grpSpPr>
            <a:xfrm>
              <a:off x="2693069" y="3172775"/>
              <a:ext cx="1508645" cy="1440000"/>
              <a:chOff x="2693069" y="3172775"/>
              <a:chExt cx="1508645" cy="14400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2727391" y="3172775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2693069" y="3454336"/>
                <a:ext cx="15086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Solicitar cancelamento da compra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" name="Conector em Curva 25"/>
            <p:cNvCxnSpPr>
              <a:stCxn id="5" idx="3"/>
              <a:endCxn id="10" idx="6"/>
            </p:cNvCxnSpPr>
            <p:nvPr/>
          </p:nvCxnSpPr>
          <p:spPr>
            <a:xfrm>
              <a:off x="7177858" y="1719585"/>
              <a:ext cx="10561" cy="2173190"/>
            </a:xfrm>
            <a:prstGeom prst="curvedConnector3">
              <a:avLst>
                <a:gd name="adj1" fmla="val 110022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5758980" y="129265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748419" y="317277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</a:t>
              </a:r>
              <a:r>
                <a:rPr kumimoji="0" lang="pt-BR" sz="16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valor do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pedido</a:t>
              </a: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5776353" y="5627847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753425" y="1158233"/>
                <a:ext cx="634681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Caixa</a:t>
                </a:r>
              </a:p>
            </p:txBody>
          </p:sp>
        </p:grpSp>
        <p:cxnSp>
          <p:nvCxnSpPr>
            <p:cNvPr id="68" name="Conector de Seta Reta 67"/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468419" y="2146512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5702789" y="2321846"/>
              <a:ext cx="15142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Resposta da Solicitação</a:t>
              </a:r>
            </a:p>
          </p:txBody>
        </p:sp>
        <p:cxnSp>
          <p:nvCxnSpPr>
            <p:cNvPr id="32" name="Conector de Seta Reta 31"/>
            <p:cNvCxnSpPr>
              <a:stCxn id="10" idx="4"/>
            </p:cNvCxnSpPr>
            <p:nvPr/>
          </p:nvCxnSpPr>
          <p:spPr>
            <a:xfrm flipH="1">
              <a:off x="6468418" y="4612775"/>
              <a:ext cx="1" cy="1015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em Curva 14"/>
            <p:cNvCxnSpPr>
              <a:cxnSpLocks/>
              <a:endCxn id="9" idx="4"/>
            </p:cNvCxnSpPr>
            <p:nvPr/>
          </p:nvCxnSpPr>
          <p:spPr>
            <a:xfrm rot="5400000" flipH="1" flipV="1">
              <a:off x="2934143" y="5126023"/>
              <a:ext cx="1026495" cy="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DE92D98-AB4A-4570-B561-A3B43B371305}"/>
                </a:ext>
              </a:extLst>
            </p:cNvPr>
            <p:cNvSpPr/>
            <p:nvPr/>
          </p:nvSpPr>
          <p:spPr>
            <a:xfrm>
              <a:off x="2737951" y="130384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575748" y="2197978"/>
              <a:ext cx="151423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Devolução do valor pendente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devolução ou troca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6AA6784-DA16-4EE3-A92D-1FEDD367B98B}"/>
              </a:ext>
            </a:extLst>
          </p:cNvPr>
          <p:cNvGrpSpPr/>
          <p:nvPr/>
        </p:nvGrpSpPr>
        <p:grpSpPr>
          <a:xfrm>
            <a:off x="2016148" y="1364576"/>
            <a:ext cx="8159703" cy="4906062"/>
            <a:chOff x="2275804" y="1473633"/>
            <a:chExt cx="8159703" cy="4906062"/>
          </a:xfrm>
        </p:grpSpPr>
        <p:cxnSp>
          <p:nvCxnSpPr>
            <p:cNvPr id="91" name="Conector em Curva 90"/>
            <p:cNvCxnSpPr>
              <a:stCxn id="9" idx="6"/>
              <a:endCxn id="5" idx="1"/>
            </p:cNvCxnSpPr>
            <p:nvPr/>
          </p:nvCxnSpPr>
          <p:spPr>
            <a:xfrm flipV="1">
              <a:off x="6062866" y="1900560"/>
              <a:ext cx="1309060" cy="2173190"/>
            </a:xfrm>
            <a:prstGeom prst="curvedConnector3">
              <a:avLst>
                <a:gd name="adj1" fmla="val 3462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2275804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produtos para troca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57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devolução ou troca</a:t>
              </a: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4691446" y="5831436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422373" y="1162388"/>
                <a:ext cx="1284876" cy="27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7371926" y="1473633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371926" y="33461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Entregar</a:t>
              </a:r>
              <a:r>
                <a:rPr kumimoji="0" lang="pt-BR" sz="16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produto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7399860" y="5798156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434283" y="1159664"/>
                <a:ext cx="1284875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10" idx="0"/>
            </p:cNvCxnSpPr>
            <p:nvPr/>
          </p:nvCxnSpPr>
          <p:spPr>
            <a:xfrm>
              <a:off x="8081365" y="2327487"/>
              <a:ext cx="10561" cy="1018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7324249" y="2500266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Confirmação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999145" y="2500266"/>
              <a:ext cx="1242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</a:t>
              </a:r>
            </a:p>
          </p:txBody>
        </p:sp>
        <p:cxnSp>
          <p:nvCxnSpPr>
            <p:cNvPr id="29" name="Conector de Seta Reta 28"/>
            <p:cNvCxnSpPr>
              <a:endCxn id="9" idx="4"/>
            </p:cNvCxnSpPr>
            <p:nvPr/>
          </p:nvCxnSpPr>
          <p:spPr>
            <a:xfrm flipV="1">
              <a:off x="5327650" y="4793750"/>
              <a:ext cx="15216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em Curva 38"/>
            <p:cNvCxnSpPr>
              <a:stCxn id="10" idx="6"/>
              <a:endCxn id="5" idx="3"/>
            </p:cNvCxnSpPr>
            <p:nvPr/>
          </p:nvCxnSpPr>
          <p:spPr>
            <a:xfrm flipH="1" flipV="1">
              <a:off x="8790804" y="1900560"/>
              <a:ext cx="21122" cy="2165548"/>
            </a:xfrm>
            <a:prstGeom prst="curvedConnector3">
              <a:avLst>
                <a:gd name="adj1" fmla="val -45376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endCxn id="10" idx="4"/>
            </p:cNvCxnSpPr>
            <p:nvPr/>
          </p:nvCxnSpPr>
          <p:spPr>
            <a:xfrm flipV="1">
              <a:off x="8083411" y="4786108"/>
              <a:ext cx="8515" cy="101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8921276" y="2500266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B0450D61-D479-4905-BB05-3B7351310145}"/>
                </a:ext>
              </a:extLst>
            </p:cNvPr>
            <p:cNvCxnSpPr>
              <a:cxnSpLocks/>
              <a:stCxn id="8" idx="4"/>
              <a:endCxn id="18" idx="1"/>
            </p:cNvCxnSpPr>
            <p:nvPr/>
          </p:nvCxnSpPr>
          <p:spPr>
            <a:xfrm rot="16200000" flipH="1">
              <a:off x="3185834" y="4603720"/>
              <a:ext cx="1315583" cy="1695642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Fechar contrato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E039351-FDEE-485E-88F1-5CB47FCE06BB}"/>
              </a:ext>
            </a:extLst>
          </p:cNvPr>
          <p:cNvGrpSpPr/>
          <p:nvPr/>
        </p:nvGrpSpPr>
        <p:grpSpPr>
          <a:xfrm>
            <a:off x="1166839" y="1342278"/>
            <a:ext cx="9858321" cy="5007608"/>
            <a:chOff x="1046712" y="1375834"/>
            <a:chExt cx="9858321" cy="5007608"/>
          </a:xfrm>
        </p:grpSpPr>
        <p:sp>
          <p:nvSpPr>
            <p:cNvPr id="4" name="Retângulo 3"/>
            <p:cNvSpPr/>
            <p:nvPr/>
          </p:nvSpPr>
          <p:spPr>
            <a:xfrm>
              <a:off x="1057274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4671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propostas de evento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463252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Elaborar contrato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074647" y="568434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3" y="1162388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Proposta</a:t>
                </a:r>
              </a:p>
            </p:txBody>
          </p:sp>
        </p:grp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278225" y="2718176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em Curva 65"/>
            <p:cNvCxnSpPr>
              <a:stCxn id="5" idx="3"/>
              <a:endCxn id="88" idx="2"/>
            </p:cNvCxnSpPr>
            <p:nvPr/>
          </p:nvCxnSpPr>
          <p:spPr>
            <a:xfrm>
              <a:off x="7741196" y="1900560"/>
              <a:ext cx="1723837" cy="21731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1046712" y="240136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 de evento</a:t>
              </a:r>
            </a:p>
          </p:txBody>
        </p:sp>
        <p:cxnSp>
          <p:nvCxnSpPr>
            <p:cNvPr id="91" name="Conector em Curva 90"/>
            <p:cNvCxnSpPr>
              <a:cxnSpLocks/>
              <a:stCxn id="9" idx="6"/>
              <a:endCxn id="23" idx="1"/>
            </p:cNvCxnSpPr>
            <p:nvPr/>
          </p:nvCxnSpPr>
          <p:spPr>
            <a:xfrm>
              <a:off x="4903252" y="3926665"/>
              <a:ext cx="1436437" cy="21769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em Curva 25"/>
            <p:cNvCxnSpPr>
              <a:cxnSpLocks/>
              <a:stCxn id="13" idx="3"/>
              <a:endCxn id="9" idx="2"/>
            </p:cNvCxnSpPr>
            <p:nvPr/>
          </p:nvCxnSpPr>
          <p:spPr>
            <a:xfrm flipV="1">
              <a:off x="2458778" y="3926665"/>
              <a:ext cx="1004474" cy="20355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6322318" y="1473633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311757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Confirmar evento</a:t>
              </a: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6339689" y="5820013"/>
              <a:ext cx="1401505" cy="559684"/>
              <a:chOff x="4422372" y="1093123"/>
              <a:chExt cx="1313063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422372" y="1165115"/>
                <a:ext cx="1313063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Contrato</a:t>
                </a:r>
              </a:p>
            </p:txBody>
          </p:sp>
        </p:grpSp>
        <p:cxnSp>
          <p:nvCxnSpPr>
            <p:cNvPr id="28" name="Conector de Seta Reta 27"/>
            <p:cNvCxnSpPr>
              <a:endCxn id="10" idx="4"/>
            </p:cNvCxnSpPr>
            <p:nvPr/>
          </p:nvCxnSpPr>
          <p:spPr>
            <a:xfrm flipV="1">
              <a:off x="7031756" y="4793750"/>
              <a:ext cx="1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2"/>
              <a:endCxn id="10" idx="0"/>
            </p:cNvCxnSpPr>
            <p:nvPr/>
          </p:nvCxnSpPr>
          <p:spPr>
            <a:xfrm>
              <a:off x="7031757" y="2327487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6210946" y="2457471"/>
              <a:ext cx="16416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 assinado</a:t>
              </a:r>
            </a:p>
          </p:txBody>
        </p:sp>
        <p:cxnSp>
          <p:nvCxnSpPr>
            <p:cNvPr id="39" name="Conector de Seta Reta 38"/>
            <p:cNvCxnSpPr>
              <a:stCxn id="8" idx="4"/>
            </p:cNvCxnSpPr>
            <p:nvPr/>
          </p:nvCxnSpPr>
          <p:spPr>
            <a:xfrm flipH="1">
              <a:off x="1760363" y="4646665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7904293" y="2592161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</a:p>
          </p:txBody>
        </p:sp>
        <p:cxnSp>
          <p:nvCxnSpPr>
            <p:cNvPr id="55" name="Conector em Curva 54"/>
            <p:cNvCxnSpPr>
              <a:stCxn id="10" idx="2"/>
              <a:endCxn id="5" idx="1"/>
            </p:cNvCxnSpPr>
            <p:nvPr/>
          </p:nvCxnSpPr>
          <p:spPr>
            <a:xfrm rot="10800000" flipH="1">
              <a:off x="6311756" y="1900560"/>
              <a:ext cx="10561" cy="2173190"/>
            </a:xfrm>
            <a:prstGeom prst="curvedConnector3">
              <a:avLst>
                <a:gd name="adj1" fmla="val -802693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4644988" y="2592161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</a:t>
              </a:r>
            </a:p>
          </p:txBody>
        </p:sp>
        <p:grpSp>
          <p:nvGrpSpPr>
            <p:cNvPr id="72" name="Agrupar 71"/>
            <p:cNvGrpSpPr/>
            <p:nvPr/>
          </p:nvGrpSpPr>
          <p:grpSpPr>
            <a:xfrm>
              <a:off x="9487344" y="5823758"/>
              <a:ext cx="1384132" cy="559684"/>
              <a:chOff x="4422372" y="1093123"/>
              <a:chExt cx="1296786" cy="407323"/>
            </a:xfrm>
          </p:grpSpPr>
          <p:grpSp>
            <p:nvGrpSpPr>
              <p:cNvPr id="73" name="Agrupar 72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77" name="Conector reto 76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to 77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CaixaDeTexto 73"/>
              <p:cNvSpPr txBox="1"/>
              <p:nvPr/>
            </p:nvSpPr>
            <p:spPr>
              <a:xfrm>
                <a:off x="4422372" y="1144438"/>
                <a:ext cx="1296785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>
                    <a:solidFill>
                      <a:prstClr val="black"/>
                    </a:solidFill>
                    <a:latin typeface="Calibri" panose="020F0502020204030204"/>
                  </a:rPr>
                  <a:t>Caixa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Elipse 87"/>
            <p:cNvSpPr/>
            <p:nvPr/>
          </p:nvSpPr>
          <p:spPr>
            <a:xfrm>
              <a:off x="9465033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pagamento</a:t>
              </a:r>
            </a:p>
          </p:txBody>
        </p:sp>
        <p:cxnSp>
          <p:nvCxnSpPr>
            <p:cNvPr id="90" name="Conector de Seta Reta 89"/>
            <p:cNvCxnSpPr/>
            <p:nvPr/>
          </p:nvCxnSpPr>
          <p:spPr>
            <a:xfrm flipH="1">
              <a:off x="10179410" y="4793750"/>
              <a:ext cx="5623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Realizar evento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BD129FD-CEB3-4801-AA4B-B5978C476BDE}"/>
              </a:ext>
            </a:extLst>
          </p:cNvPr>
          <p:cNvGrpSpPr/>
          <p:nvPr/>
        </p:nvGrpSpPr>
        <p:grpSpPr>
          <a:xfrm>
            <a:off x="3262939" y="1403048"/>
            <a:ext cx="5666122" cy="4922230"/>
            <a:chOff x="3000471" y="1394659"/>
            <a:chExt cx="5666122" cy="4922230"/>
          </a:xfrm>
        </p:grpSpPr>
        <p:sp>
          <p:nvSpPr>
            <p:cNvPr id="5" name="Retângulo 4"/>
            <p:cNvSpPr/>
            <p:nvPr/>
          </p:nvSpPr>
          <p:spPr>
            <a:xfrm>
              <a:off x="7247715" y="1400377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Convidado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Conector em Curva 90"/>
            <p:cNvCxnSpPr>
              <a:stCxn id="5" idx="1"/>
              <a:endCxn id="3" idx="3"/>
            </p:cNvCxnSpPr>
            <p:nvPr/>
          </p:nvCxnSpPr>
          <p:spPr>
            <a:xfrm rot="10800000" flipV="1">
              <a:off x="4759271" y="1827303"/>
              <a:ext cx="2488445" cy="2308759"/>
            </a:xfrm>
            <a:prstGeom prst="curvedConnector3">
              <a:avLst>
                <a:gd name="adj1" fmla="val 530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5249170" y="2429565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Convite</a:t>
              </a:r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3250625" y="3280494"/>
              <a:ext cx="1508645" cy="1440000"/>
              <a:chOff x="4588544" y="3353750"/>
              <a:chExt cx="1508645" cy="14400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622866" y="3353750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4588544" y="3778432"/>
                <a:ext cx="1508645" cy="86177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Receber convidados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etângulo 26"/>
            <p:cNvSpPr/>
            <p:nvPr/>
          </p:nvSpPr>
          <p:spPr>
            <a:xfrm>
              <a:off x="3295508" y="139465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Conector de Seta Reta 6"/>
            <p:cNvCxnSpPr>
              <a:stCxn id="27" idx="2"/>
              <a:endCxn id="9" idx="0"/>
            </p:cNvCxnSpPr>
            <p:nvPr/>
          </p:nvCxnSpPr>
          <p:spPr>
            <a:xfrm>
              <a:off x="4004947" y="2248513"/>
              <a:ext cx="0" cy="103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3250625" y="2429565"/>
              <a:ext cx="15142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Lista de convidados</a:t>
              </a:r>
            </a:p>
          </p:txBody>
        </p:sp>
        <p:grpSp>
          <p:nvGrpSpPr>
            <p:cNvPr id="14" name="Agrupar 13"/>
            <p:cNvGrpSpPr/>
            <p:nvPr/>
          </p:nvGrpSpPr>
          <p:grpSpPr>
            <a:xfrm>
              <a:off x="3000471" y="5768631"/>
              <a:ext cx="2008948" cy="548258"/>
              <a:chOff x="4129678" y="1093123"/>
              <a:chExt cx="1882172" cy="407324"/>
            </a:xfrm>
          </p:grpSpPr>
          <p:grpSp>
            <p:nvGrpSpPr>
              <p:cNvPr id="15" name="Agrupar 14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7" name="Conector reto 16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CaixaDeTexto 15"/>
              <p:cNvSpPr txBox="1"/>
              <p:nvPr/>
            </p:nvSpPr>
            <p:spPr>
              <a:xfrm>
                <a:off x="4129678" y="1159589"/>
                <a:ext cx="188217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noProof="0" dirty="0">
                    <a:solidFill>
                      <a:prstClr val="black"/>
                    </a:solidFill>
                    <a:latin typeface="Calibri" panose="020F0502020204030204"/>
                  </a:rPr>
                  <a:t>Lista de convidados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Conector de Seta Reta 10"/>
            <p:cNvCxnSpPr>
              <a:stCxn id="9" idx="4"/>
            </p:cNvCxnSpPr>
            <p:nvPr/>
          </p:nvCxnSpPr>
          <p:spPr>
            <a:xfrm flipH="1">
              <a:off x="4004945" y="4720494"/>
              <a:ext cx="2" cy="10481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1477</TotalTime>
  <Words>219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DFD Salão/Balcão - Atender cliente (parte 1)</vt:lpstr>
      <vt:lpstr>DFD Salão/Balcão - Atender cliente (parte 2)</vt:lpstr>
      <vt:lpstr>DFD Cozinha - Preparar o pedido</vt:lpstr>
      <vt:lpstr>DFD Escritório da Gerência - Comprar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Marcio Eduardo Martinez Filho</cp:lastModifiedBy>
  <cp:revision>47</cp:revision>
  <dcterms:created xsi:type="dcterms:W3CDTF">2020-04-28T04:06:42Z</dcterms:created>
  <dcterms:modified xsi:type="dcterms:W3CDTF">2020-05-27T14:55:21Z</dcterms:modified>
</cp:coreProperties>
</file>