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F180F-50F8-5B0C-4DF4-A0685B99C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85372-B137-0195-ADFB-ADC4C1412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AD1E05-2940-3B2D-5639-95005929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1ED35-8F53-54FF-89F7-26249461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055F0-0744-A09B-A41B-A064DD58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635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21770-31E5-C2E1-8452-EBB5E83E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9709A7-E583-8ABE-36D4-41FC0828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F706ED-BEB4-0997-2266-719D6E56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86A1F-0EE4-5642-0477-DC580E79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A4E93A-A5A3-035C-3B70-6FE76921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8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818B2A-E0D9-D3F3-EE15-12AB5648D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750047-C165-A7D2-F579-50E9FD07A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50CCE-455F-2D52-CF54-761DB583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259F8A-4CC0-3814-04F8-2275A31D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50F3C1-349F-49BF-DC67-3AA9733B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97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1F0D-62DB-6E33-BA0D-BDB4D97B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9A26DA-B28A-0EC0-5C62-7E902F58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91731-0A5B-BCAC-8F75-F66A19CA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11F57B-4FA0-CAE5-8E54-75627728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4FF416-F4AD-8465-2F92-FAE06325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0A42A-7816-8FAA-CA28-51ECF634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488B01-D983-1957-CC86-6364AED6F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361E-3987-25BB-CEB8-74395E78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2D004C-5D1B-D4F0-B04D-52095BA9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F5C46D-D799-1F8B-F089-DBA72AAA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7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CB177-4B1C-84DC-17BF-F69BFC1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B6ADD-A089-DE59-5F6D-3D71E37A3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88F79-EE4C-8E83-96CC-1CC8D9071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51EE5A-79D5-EA36-7D72-5204B9B9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0EF68E-9782-3420-FF4E-BDE172ED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4452E-0ED8-BE71-109E-457E130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35A4B-EEF1-E39C-9E47-F4FA1DF51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949F4-0F2A-5DC9-158E-C2A76C99A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549DFC-BD19-8257-6462-E9AD7A9B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C53D9B-D74E-4CF2-5AF4-44221D092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93B60-F65C-DE4C-2B99-188DC145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714250-63A1-B7CF-8EB5-BFAE0683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2916A-3BF6-4DEF-F2A4-15099CE3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63ABE4-FBD0-93E5-1A10-CD45F1E9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2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DD819-6163-D1A9-5507-585FBE0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C84B44-0105-4523-03E6-20C97C37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AFBF9C-731A-09D0-FFBB-82C16BC9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B662C4-DF48-A57B-3B41-21166BF2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9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3D137B-F46B-2A24-AC6B-714FAB5F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2E1AEB-E484-0BEF-1773-C23D592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8F9EE6-F8EB-6A8E-6166-222F30B7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9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7EF90-A61D-E1F2-F0E9-F4085D6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57690-118A-CC50-13E3-0E9E4CA0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164611-A75B-FC39-1BF6-DFCDF796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691AB4-21AF-0432-83B8-C87CBCEC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9C8568-2E85-D152-703D-83AD1EB1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A3F16B-122D-CF9D-208C-1EA484F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2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8A643-8BDF-67C3-2456-180A12FC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611FC8-F7B0-8114-8105-D2811423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084403-CA1D-CAD5-F1EA-F5E9DACE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1F07EA-3B24-0365-B842-A3069832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D97D8A-96B5-07C4-322B-F13D130D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7E378-CF80-B177-5DD1-374C0914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44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FB8A1C-5D9A-F85B-6E64-464A90AB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59EF5F-6C69-6D16-9432-0583C6AF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3D759-A9BB-C2EE-9C37-DDA765404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BC887-96DC-4825-A076-BD1D078D9CC8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A51ED-D938-FEC1-EFC4-9013B5016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F2298-378A-7017-640B-2C5EF343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6914-CB80-4106-B46B-3A34FAD1F4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3383E0AA-287F-08F1-DFC3-6ACD8D3293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20" b="1451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ADB9E-DC2F-CC15-BE0D-6D5AEFFD7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349" y="1008993"/>
            <a:ext cx="8841302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11500" dirty="0" err="1">
                <a:solidFill>
                  <a:srgbClr val="FFFFFF"/>
                </a:solidFill>
              </a:rPr>
              <a:t>miParalegal</a:t>
            </a:r>
            <a:endParaRPr lang="pt-BR" sz="115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81DE8-FD3E-25F3-7DE0-0B6BC87A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349" y="4582814"/>
            <a:ext cx="6742227" cy="1312657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>
                <a:solidFill>
                  <a:srgbClr val="FFFFFF"/>
                </a:solidFill>
              </a:rPr>
              <a:t>SOFTWARE PARA A ÁREA DO DIREITO </a:t>
            </a:r>
          </a:p>
        </p:txBody>
      </p:sp>
    </p:spTree>
    <p:extLst>
      <p:ext uri="{BB962C8B-B14F-4D97-AF65-F5344CB8AC3E}">
        <p14:creationId xmlns:p14="http://schemas.microsoft.com/office/powerpoint/2010/main" val="21890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Lâmpada apagada com tela de fundo iluminada">
            <a:extLst>
              <a:ext uri="{FF2B5EF4-FFF2-40B4-BE49-F238E27FC236}">
                <a16:creationId xmlns:a16="http://schemas.microsoft.com/office/drawing/2014/main" id="{7D0DBE22-6488-FD90-7E90-5EFD9A4D1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2" r="23298" b="59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FBF40-4450-9D13-7577-30698056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 direito e sua resistência à inovação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17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Close de placa de circuito iluminada">
            <a:extLst>
              <a:ext uri="{FF2B5EF4-FFF2-40B4-BE49-F238E27FC236}">
                <a16:creationId xmlns:a16="http://schemas.microsoft.com/office/drawing/2014/main" id="{D5220F86-5671-F368-AE83-18E97AD0C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40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B8DA4-FE95-AB99-5EB7-8334D2C1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Como implememtar a tecnologia em uma aréa que na quer a tecnologia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neta colocada na parte superior de uma linha de assinatura">
            <a:extLst>
              <a:ext uri="{FF2B5EF4-FFF2-40B4-BE49-F238E27FC236}">
                <a16:creationId xmlns:a16="http://schemas.microsoft.com/office/drawing/2014/main" id="{6D037784-417E-8B68-A8A2-94F50EDD76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0C4046-90AC-C424-B959-84A46FFA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Dificuldade proposta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34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28B8A7BB-A88C-DA5B-EF13-DB923B64C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996" b="152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8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E42E61A1-F912-3299-A700-EDF9E176F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44" r="62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5DBFC0-3429-DA5B-82D9-9D264248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Solução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proposta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361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21E017-4A5A-BD13-3151-AC5F4AA17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89" r="1" b="21756"/>
          <a:stretch/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82F247-4F6F-A98D-CBBD-DF4E3952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pt-BR" sz="4800" dirty="0">
                <a:solidFill>
                  <a:schemeClr val="bg1"/>
                </a:solidFill>
              </a:rPr>
              <a:t>Substituir tempo, dinheiro e espaço.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A25997-5E0A-ED0A-F3A5-F388ABF7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Menos espaço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Menos trabalho</a:t>
            </a:r>
          </a:p>
          <a:p>
            <a:r>
              <a:rPr lang="en-US" sz="1800" dirty="0">
                <a:solidFill>
                  <a:schemeClr val="bg1"/>
                </a:solidFill>
              </a:rPr>
              <a:t>Melhor gerênciamento</a:t>
            </a:r>
          </a:p>
          <a:p>
            <a:r>
              <a:rPr lang="en-US" sz="1800" dirty="0">
                <a:solidFill>
                  <a:schemeClr val="bg1"/>
                </a:solidFill>
              </a:rPr>
              <a:t>Acaba com o risco de perca de documentos importantes</a:t>
            </a:r>
          </a:p>
        </p:txBody>
      </p:sp>
    </p:spTree>
    <p:extLst>
      <p:ext uri="{BB962C8B-B14F-4D97-AF65-F5344CB8AC3E}">
        <p14:creationId xmlns:p14="http://schemas.microsoft.com/office/powerpoint/2010/main" val="308684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miParalegal</vt:lpstr>
      <vt:lpstr>O direito e sua resistência à inovação</vt:lpstr>
      <vt:lpstr>Como implememtar a tecnologia em uma aréa que na quer a tecnologia </vt:lpstr>
      <vt:lpstr>Dificuldade proposta </vt:lpstr>
      <vt:lpstr>Apresentação do PowerPoint</vt:lpstr>
      <vt:lpstr>Solução proposta</vt:lpstr>
      <vt:lpstr>Substituir tempo, dinheiro e espaço.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área de direito</dc:title>
  <dc:creator>Bruno Fiaes</dc:creator>
  <cp:lastModifiedBy>celeste sales</cp:lastModifiedBy>
  <cp:revision>3</cp:revision>
  <dcterms:created xsi:type="dcterms:W3CDTF">2024-04-03T20:42:09Z</dcterms:created>
  <dcterms:modified xsi:type="dcterms:W3CDTF">2024-06-10T15:14:40Z</dcterms:modified>
</cp:coreProperties>
</file>