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56" r:id="rId4"/>
    <p:sldId id="257" r:id="rId5"/>
    <p:sldId id="258" r:id="rId6"/>
    <p:sldId id="259" r:id="rId7"/>
    <p:sldId id="264" r:id="rId8"/>
    <p:sldId id="265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89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12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695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0657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832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2899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577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082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42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96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5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84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38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43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50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29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6F44-F7CF-4099-B3F4-79CC1F2F38BC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37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AAE6F44-F7CF-4099-B3F4-79CC1F2F38BC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1A5BD34-F531-48C5-A9EC-D7A628A2A2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291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DA54489-CBB1-9A8C-30B4-E5BDEE2D1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59" y="470635"/>
            <a:ext cx="10940249" cy="385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78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CB649D9-6760-3F9E-3B8E-8C7AE1242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36" y="153586"/>
            <a:ext cx="7862656" cy="356343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EA28494-330C-9E78-6568-EE5D4F0DE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383" y="2882372"/>
            <a:ext cx="7415814" cy="352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88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05DCC8D-B25F-EFD1-2939-27A1A2F58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12" y="241602"/>
            <a:ext cx="10070193" cy="53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3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6362B12-A5BC-0AD0-D475-6FFEFE600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528" y="298837"/>
            <a:ext cx="8925017" cy="469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2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544C567-4191-993C-9A5C-8AA427E99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50" y="333923"/>
            <a:ext cx="8362766" cy="318163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E99B8AD-7903-F572-C9F1-AC909C155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555" y="3847923"/>
            <a:ext cx="9217981" cy="232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32BD39E-FB2C-DEEB-378D-D41B8FE49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" y="119892"/>
            <a:ext cx="6764786" cy="319986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27AA63E-EE12-3032-7A2D-43311A731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737" y="2719889"/>
            <a:ext cx="5590038" cy="382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48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6465711-CB52-CEA7-9514-12FC4C486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71" y="276019"/>
            <a:ext cx="7904084" cy="433256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823B15D-B74A-9D0A-7231-F7A5DD993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4941334"/>
            <a:ext cx="3893665" cy="12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346702B-F0A5-970C-83E2-C7612760E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61" y="656947"/>
            <a:ext cx="8785768" cy="441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7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7945B19-8F84-9ED9-9906-5EEB54E90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48" y="2771925"/>
            <a:ext cx="10895860" cy="358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7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42D4D67-B340-2508-07B4-2052F4CD5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16" y="526516"/>
            <a:ext cx="6738888" cy="56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38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2597957-A343-2920-13D5-31A6791DD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23" y="2237074"/>
            <a:ext cx="10434221" cy="41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0371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Zanoni Fernandes</dc:creator>
  <cp:lastModifiedBy>Zanoni Fernandes</cp:lastModifiedBy>
  <cp:revision>1</cp:revision>
  <dcterms:created xsi:type="dcterms:W3CDTF">2024-06-06T21:32:11Z</dcterms:created>
  <dcterms:modified xsi:type="dcterms:W3CDTF">2024-06-06T21:55:54Z</dcterms:modified>
</cp:coreProperties>
</file>