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k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en-US" altLang="ko-KR" dirty="0"/>
              <a:t> </a:t>
            </a:r>
            <a:r>
              <a:rPr lang="en-US" altLang="ko-KR" dirty="0" smtClean="0"/>
              <a:t>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디코</a:t>
            </a:r>
            <a:r>
              <a:rPr lang="ko-KR" altLang="en-US" dirty="0" smtClean="0"/>
              <a:t> 봇을 만들기 전 선행지식으로써 자바스크립트를 공부하려는 사람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https://nodejs.org/ko/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0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Hello, world!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Console.log(“Hello, world”);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Hello, world!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javascript basic</vt:lpstr>
      <vt:lpstr>대상자</vt:lpstr>
      <vt:lpstr>Node.js 설치</vt:lpstr>
      <vt:lpstr>Visual studio code 설치</vt:lpstr>
      <vt:lpstr>Hello, world!</vt:lpstr>
      <vt:lpstr>실행 결과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short basic</dc:title>
  <dc:creator>Administrator</dc:creator>
  <cp:lastModifiedBy>Administrator</cp:lastModifiedBy>
  <cp:revision>2</cp:revision>
  <dcterms:created xsi:type="dcterms:W3CDTF">2020-07-09T04:32:35Z</dcterms:created>
  <dcterms:modified xsi:type="dcterms:W3CDTF">2020-07-09T04:44:42Z</dcterms:modified>
</cp:coreProperties>
</file>