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9BFDB61-CB75-4E8E-BFDA-7385AFF760D3}">
          <p14:sldIdLst>
            <p14:sldId id="256"/>
            <p14:sldId id="257"/>
            <p14:sldId id="264"/>
            <p14:sldId id="258"/>
            <p14:sldId id="259"/>
            <p14:sldId id="260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8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7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2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en-US" altLang="ko-KR" dirty="0"/>
              <a:t> </a:t>
            </a:r>
            <a:r>
              <a:rPr lang="en-US" altLang="ko-KR" dirty="0" smtClean="0"/>
              <a:t>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61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산술연산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*</a:t>
            </a:r>
          </a:p>
          <a:p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% (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5562"/>
            <a:ext cx="10515600" cy="5249007"/>
          </a:xfrm>
        </p:spPr>
        <p:txBody>
          <a:bodyPr/>
          <a:lstStyle/>
          <a:p>
            <a:r>
              <a:rPr lang="en-US" altLang="ko-KR" dirty="0" smtClean="0"/>
              <a:t>console.log(1+1);</a:t>
            </a:r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: 2</a:t>
            </a:r>
          </a:p>
          <a:p>
            <a:r>
              <a:rPr lang="en-US" altLang="ko-KR" dirty="0" smtClean="0"/>
              <a:t>console.log(1-1);</a:t>
            </a:r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: 0</a:t>
            </a:r>
          </a:p>
          <a:p>
            <a:r>
              <a:rPr lang="en-US" altLang="ko-KR" dirty="0" smtClean="0"/>
              <a:t>console.log(2*3);</a:t>
            </a:r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: 6</a:t>
            </a:r>
          </a:p>
          <a:p>
            <a:r>
              <a:rPr lang="en-US" altLang="ko-KR" dirty="0" smtClean="0"/>
              <a:t>console.log(6/2);</a:t>
            </a:r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: 3</a:t>
            </a:r>
          </a:p>
          <a:p>
            <a:r>
              <a:rPr lang="en-US" altLang="ko-KR" dirty="0" smtClean="0"/>
              <a:t>console.log(5/2);</a:t>
            </a:r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2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등호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부등호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===</a:t>
            </a:r>
          </a:p>
          <a:p>
            <a:r>
              <a:rPr lang="en-US" altLang="ko-KR" dirty="0" smtClean="0"/>
              <a:t>&lt;</a:t>
            </a:r>
          </a:p>
          <a:p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&lt;=</a:t>
            </a:r>
          </a:p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0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논리연산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&amp;&amp;(AND)</a:t>
            </a:r>
          </a:p>
          <a:p>
            <a:r>
              <a:rPr lang="en-US" altLang="ko-KR" dirty="0" smtClean="0"/>
              <a:t>||(OR)</a:t>
            </a:r>
          </a:p>
          <a:p>
            <a:r>
              <a:rPr lang="en-US" altLang="ko-KR" dirty="0" smtClean="0"/>
              <a:t>!(NOT)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 기타 연산자는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필요할 때 구글에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(if)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실행문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1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age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7</a:t>
            </a:r>
            <a:r>
              <a:rPr lang="ko-KR" altLang="en-US" dirty="0" smtClean="0"/>
              <a:t>보다 작거나 </a:t>
            </a:r>
            <a:r>
              <a:rPr lang="en-US" altLang="ko-KR" dirty="0" smtClean="0"/>
              <a:t>60</a:t>
            </a:r>
            <a:r>
              <a:rPr lang="ko-KR" altLang="en-US" dirty="0" smtClean="0"/>
              <a:t>보다 크면</a:t>
            </a:r>
            <a:r>
              <a:rPr lang="en-US" altLang="ko-KR" dirty="0" smtClean="0"/>
              <a:t> “</a:t>
            </a:r>
            <a:r>
              <a:rPr lang="ko-KR" altLang="en-US" dirty="0" smtClean="0"/>
              <a:t>탑승 불가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그 외의 경우에는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탑승 가능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0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javascript basic</vt:lpstr>
      <vt:lpstr>산술연산</vt:lpstr>
      <vt:lpstr>예제</vt:lpstr>
      <vt:lpstr>등호/부등호</vt:lpstr>
      <vt:lpstr>논리연산</vt:lpstr>
      <vt:lpstr>그 외 기타 연산자는?</vt:lpstr>
      <vt:lpstr>조건문(if) 사용법</vt:lpstr>
      <vt:lpstr>예제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short basic</dc:title>
  <dc:creator>Administrator</dc:creator>
  <cp:lastModifiedBy>Administrator</cp:lastModifiedBy>
  <cp:revision>4</cp:revision>
  <dcterms:created xsi:type="dcterms:W3CDTF">2020-07-09T04:32:35Z</dcterms:created>
  <dcterms:modified xsi:type="dcterms:W3CDTF">2020-07-14T01:21:26Z</dcterms:modified>
</cp:coreProperties>
</file>