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2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 short </a:t>
            </a:r>
            <a:r>
              <a:rPr lang="en-US" altLang="ko-KR" dirty="0" smtClean="0"/>
              <a:t>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1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*****</a:t>
            </a:r>
          </a:p>
          <a:p>
            <a:r>
              <a:rPr lang="ko-KR" altLang="en-US" dirty="0"/>
              <a:t> ***</a:t>
            </a:r>
          </a:p>
          <a:p>
            <a:r>
              <a:rPr lang="ko-KR" altLang="en-US" dirty="0"/>
              <a:t>  *</a:t>
            </a:r>
          </a:p>
        </p:txBody>
      </p:sp>
    </p:spTree>
    <p:extLst>
      <p:ext uri="{BB962C8B-B14F-4D97-AF65-F5344CB8AC3E}">
        <p14:creationId xmlns:p14="http://schemas.microsoft.com/office/powerpoint/2010/main" val="20924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 *</a:t>
            </a:r>
          </a:p>
          <a:p>
            <a:r>
              <a:rPr lang="ko-KR" altLang="en-US" dirty="0"/>
              <a:t> ***</a:t>
            </a:r>
          </a:p>
          <a:p>
            <a:r>
              <a:rPr lang="ko-KR" altLang="en-US" dirty="0"/>
              <a:t>*****</a:t>
            </a:r>
          </a:p>
          <a:p>
            <a:r>
              <a:rPr lang="ko-KR" altLang="en-US" dirty="0"/>
              <a:t> ***</a:t>
            </a:r>
          </a:p>
          <a:p>
            <a:r>
              <a:rPr lang="ko-KR" altLang="en-US" dirty="0" smtClean="0"/>
              <a:t>  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1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****</a:t>
            </a:r>
          </a:p>
          <a:p>
            <a:r>
              <a:rPr lang="ko-KR" altLang="en-US" dirty="0"/>
              <a:t>* ***</a:t>
            </a:r>
          </a:p>
          <a:p>
            <a:r>
              <a:rPr lang="ko-KR" altLang="en-US" dirty="0"/>
              <a:t>** **</a:t>
            </a:r>
          </a:p>
          <a:p>
            <a:r>
              <a:rPr lang="ko-KR" altLang="en-US" dirty="0"/>
              <a:t>*** *</a:t>
            </a:r>
          </a:p>
          <a:p>
            <a:r>
              <a:rPr lang="ko-KR" altLang="en-US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33252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whlie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while(</a:t>
            </a:r>
            <a:r>
              <a:rPr lang="ko-KR" altLang="en-US" dirty="0" smtClean="0"/>
              <a:t>조건</a:t>
            </a:r>
            <a:r>
              <a:rPr lang="ko-KR" altLang="en-US" dirty="0"/>
              <a:t>식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실행문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3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초기화식</a:t>
            </a:r>
            <a:r>
              <a:rPr lang="en-US" altLang="ko-KR" dirty="0" smtClean="0"/>
              <a:t>;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실행문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7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합을 구하기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사이의 홀수의 합을 구하기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1+(1+2)+(1+2+3)+…+(1+2+…+9+10) </a:t>
            </a:r>
            <a:r>
              <a:rPr lang="ko-KR" altLang="en-US" dirty="0" smtClean="0"/>
              <a:t>구하기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1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0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단까지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*</a:t>
            </a:r>
          </a:p>
          <a:p>
            <a:r>
              <a:rPr lang="ko-KR" altLang="en-US" dirty="0"/>
              <a:t>**</a:t>
            </a:r>
          </a:p>
          <a:p>
            <a:r>
              <a:rPr lang="ko-KR" altLang="en-US" dirty="0"/>
              <a:t>***</a:t>
            </a:r>
          </a:p>
          <a:p>
            <a:r>
              <a:rPr lang="ko-KR" altLang="en-US" dirty="0"/>
              <a:t>****</a:t>
            </a:r>
          </a:p>
          <a:p>
            <a:r>
              <a:rPr lang="ko-KR" altLang="en-US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29712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*****</a:t>
            </a:r>
          </a:p>
          <a:p>
            <a:r>
              <a:rPr lang="ko-KR" altLang="en-US" dirty="0"/>
              <a:t>****</a:t>
            </a:r>
          </a:p>
          <a:p>
            <a:r>
              <a:rPr lang="ko-KR" altLang="en-US" dirty="0"/>
              <a:t>***</a:t>
            </a:r>
          </a:p>
          <a:p>
            <a:r>
              <a:rPr lang="ko-KR" altLang="en-US" dirty="0"/>
              <a:t>**</a:t>
            </a:r>
          </a:p>
          <a:p>
            <a:r>
              <a:rPr lang="ko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97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 *</a:t>
            </a:r>
          </a:p>
          <a:p>
            <a:r>
              <a:rPr lang="ko-KR" altLang="en-US" dirty="0"/>
              <a:t> ***</a:t>
            </a:r>
          </a:p>
          <a:p>
            <a:r>
              <a:rPr lang="ko-KR" altLang="en-US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29311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javascript short basic</vt:lpstr>
      <vt:lpstr>whlie문</vt:lpstr>
      <vt:lpstr>for문</vt:lpstr>
      <vt:lpstr>예제</vt:lpstr>
      <vt:lpstr>과제</vt:lpstr>
      <vt:lpstr>구구단</vt:lpstr>
      <vt:lpstr>별찍기 - 1</vt:lpstr>
      <vt:lpstr>별찍기 - 2</vt:lpstr>
      <vt:lpstr>별찍기 - 3</vt:lpstr>
      <vt:lpstr>별찍기 - 4</vt:lpstr>
      <vt:lpstr>별찍기 - 5</vt:lpstr>
      <vt:lpstr>별찍기 - 6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short basic</dc:title>
  <dc:creator>Administrator</dc:creator>
  <cp:lastModifiedBy>Administrator</cp:lastModifiedBy>
  <cp:revision>5</cp:revision>
  <dcterms:created xsi:type="dcterms:W3CDTF">2020-07-09T04:32:35Z</dcterms:created>
  <dcterms:modified xsi:type="dcterms:W3CDTF">2020-07-14T01:27:30Z</dcterms:modified>
</cp:coreProperties>
</file>