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64" r:id="rId7"/>
    <p:sldId id="259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2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2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3780-D6EF-4ABC-B37D-367A453DF30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D5D5-6891-4BA3-8413-87AC967BB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en-US" altLang="ko-KR" dirty="0"/>
              <a:t> </a:t>
            </a:r>
            <a:r>
              <a:rPr lang="en-US" altLang="ko-KR" dirty="0" smtClean="0"/>
              <a:t>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1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말 그대로 변하는 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값을 저장해놓고 이리저리 조작할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let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초기값</a:t>
            </a:r>
            <a:endParaRPr lang="en-US" altLang="ko-KR" dirty="0" smtClean="0"/>
          </a:p>
          <a:p>
            <a:r>
              <a:rPr lang="ko-KR" altLang="en-US" dirty="0" smtClean="0"/>
              <a:t>의 형태로 선언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변수명의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첫글자에는</a:t>
            </a:r>
            <a:r>
              <a:rPr lang="ko-KR" altLang="en-US" dirty="0" smtClean="0"/>
              <a:t> 숫자가 올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예약어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(if while let) </a:t>
            </a:r>
            <a:r>
              <a:rPr lang="ko-KR" altLang="en-US" dirty="0" smtClean="0"/>
              <a:t>등은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항상 같은 수라 상수이다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상수명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초기값</a:t>
            </a:r>
            <a:endParaRPr lang="en-US" altLang="ko-KR" dirty="0" smtClean="0"/>
          </a:p>
          <a:p>
            <a:r>
              <a:rPr lang="ko-KR" altLang="en-US" dirty="0" smtClean="0"/>
              <a:t>변수와 </a:t>
            </a:r>
            <a:r>
              <a:rPr lang="ko-KR" altLang="en-US" dirty="0" err="1" smtClean="0"/>
              <a:t>명명규칙은</a:t>
            </a:r>
            <a:r>
              <a:rPr lang="ko-KR" altLang="en-US" dirty="0" smtClean="0"/>
              <a:t> 동일하다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재선언이</a:t>
            </a:r>
            <a:r>
              <a:rPr lang="ko-KR" altLang="en-US" dirty="0" smtClean="0"/>
              <a:t> 불가능하다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등은 레퍼런스가 저장되기 때문에 그 안의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은 수정이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6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Boolean : true or false</a:t>
            </a:r>
          </a:p>
          <a:p>
            <a:r>
              <a:rPr lang="en-US" altLang="ko-KR" dirty="0" smtClean="0"/>
              <a:t>Null : null</a:t>
            </a:r>
          </a:p>
          <a:p>
            <a:r>
              <a:rPr lang="en-US" altLang="ko-KR" dirty="0" smtClean="0"/>
              <a:t>Undefined : undefined</a:t>
            </a:r>
          </a:p>
          <a:p>
            <a:r>
              <a:rPr lang="en-US" altLang="ko-KR" dirty="0" smtClean="0"/>
              <a:t>Number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+/-Infinity,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(Not a Number)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String: </a:t>
            </a:r>
            <a:r>
              <a:rPr lang="ko-KR" altLang="en-US" dirty="0" smtClean="0"/>
              <a:t>텍스트 데이터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’, 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형태로 표시하며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왼쪽에 있는 템플릿 </a:t>
            </a:r>
            <a:r>
              <a:rPr lang="ko-KR" altLang="en-US" dirty="0" err="1" smtClean="0"/>
              <a:t>리터럴이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ES6</a:t>
            </a:r>
            <a:r>
              <a:rPr lang="ko-KR" altLang="en-US" dirty="0" smtClean="0"/>
              <a:t>에서 지원된다</a:t>
            </a:r>
            <a:r>
              <a:rPr lang="en-US" altLang="ko-KR" dirty="0" smtClean="0"/>
              <a:t>( ex) `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${</a:t>
            </a:r>
            <a:r>
              <a:rPr lang="ko-KR" altLang="en-US" dirty="0" smtClean="0"/>
              <a:t>변수나 식</a:t>
            </a:r>
            <a:r>
              <a:rPr lang="en-US" altLang="ko-KR" dirty="0" smtClean="0"/>
              <a:t>}`)</a:t>
            </a:r>
          </a:p>
          <a:p>
            <a:r>
              <a:rPr lang="en-US" altLang="ko-KR" dirty="0" smtClean="0"/>
              <a:t>Array: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en-US" altLang="ko-KR" dirty="0" smtClean="0"/>
              <a:t>Object: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Function: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0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연관된 데이터를 통으로 모아서 정리하는 자료구조이다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name1 = “</a:t>
            </a:r>
            <a:r>
              <a:rPr lang="ko-KR" altLang="en-US" dirty="0" smtClean="0"/>
              <a:t>철수</a:t>
            </a:r>
            <a:r>
              <a:rPr lang="en-US" altLang="ko-KR" dirty="0" smtClean="0"/>
              <a:t>”, name2 = “</a:t>
            </a:r>
            <a:r>
              <a:rPr lang="ko-KR" altLang="en-US" dirty="0" smtClean="0"/>
              <a:t>영희</a:t>
            </a:r>
            <a:r>
              <a:rPr lang="en-US" altLang="ko-KR" dirty="0" smtClean="0"/>
              <a:t>”… </a:t>
            </a:r>
            <a:r>
              <a:rPr lang="ko-KR" altLang="en-US" dirty="0" smtClean="0"/>
              <a:t>이렇게 하는 것보다</a:t>
            </a:r>
            <a:endParaRPr lang="en-US" altLang="ko-KR" dirty="0" smtClean="0"/>
          </a:p>
          <a:p>
            <a:r>
              <a:rPr lang="en-US" altLang="ko-KR" dirty="0" smtClean="0"/>
              <a:t>name[0] = “</a:t>
            </a:r>
            <a:r>
              <a:rPr lang="ko-KR" altLang="en-US" dirty="0" smtClean="0"/>
              <a:t>철수</a:t>
            </a:r>
            <a:r>
              <a:rPr lang="en-US" altLang="ko-KR" dirty="0" smtClean="0"/>
              <a:t>”, name[1] = “</a:t>
            </a:r>
            <a:r>
              <a:rPr lang="ko-KR" altLang="en-US" dirty="0" smtClean="0"/>
              <a:t>영희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이렇게 하는 게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돌리기도 쉬워진다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0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{</a:t>
            </a:r>
          </a:p>
          <a:p>
            <a:pPr lvl="1"/>
            <a:r>
              <a:rPr lang="en-US" altLang="ko-KR" dirty="0" smtClean="0"/>
              <a:t>key: value,</a:t>
            </a:r>
          </a:p>
          <a:p>
            <a:pPr lvl="1"/>
            <a:r>
              <a:rPr lang="en-US" altLang="ko-KR" dirty="0" smtClean="0"/>
              <a:t>key1: value1,</a:t>
            </a:r>
          </a:p>
          <a:p>
            <a:pPr lvl="1"/>
            <a:r>
              <a:rPr lang="en-US" altLang="ko-KR" dirty="0" smtClean="0"/>
              <a:t>key2: value2</a:t>
            </a:r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하나의 키에 하나의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대응되는 자료구조를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value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[‘key’]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obj.key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가지 방법으로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javascript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자료형이며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 담거나 함수의 매개변수로 함수를 넘겨줄 수도 있다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function </a:t>
            </a:r>
            <a:r>
              <a:rPr lang="en-US" altLang="ko-KR" dirty="0" err="1" smtClean="0"/>
              <a:t>doSomething</a:t>
            </a:r>
            <a:r>
              <a:rPr lang="en-US" altLang="ko-KR" dirty="0" smtClean="0"/>
              <a:t>(){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외에도</a:t>
            </a:r>
            <a:endParaRPr lang="en-US" altLang="ko-KR" dirty="0" smtClean="0"/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doSomething</a:t>
            </a:r>
            <a:r>
              <a:rPr lang="en-US" altLang="ko-KR" dirty="0" smtClean="0"/>
              <a:t> = function(){</a:t>
            </a:r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나</a:t>
            </a:r>
            <a:endParaRPr lang="en-US" altLang="ko-KR" dirty="0" smtClean="0"/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doSomthing</a:t>
            </a:r>
            <a:r>
              <a:rPr lang="en-US" altLang="ko-KR" dirty="0" smtClean="0"/>
              <a:t> = () =&gt; {</a:t>
            </a:r>
          </a:p>
          <a:p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이런 식으로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1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함수가</a:t>
            </a:r>
            <a:r>
              <a:rPr lang="en-US" altLang="ko-KR" dirty="0"/>
              <a:t> </a:t>
            </a:r>
            <a:r>
              <a:rPr lang="ko-KR" altLang="en-US" dirty="0" smtClean="0"/>
              <a:t>클래스 역할도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안에 함수나 변수가 있을 수 있으며</a:t>
            </a:r>
            <a:r>
              <a:rPr lang="en-US" altLang="ko-KR" dirty="0" smtClean="0"/>
              <a:t>, this </a:t>
            </a:r>
            <a:r>
              <a:rPr lang="ko-KR" altLang="en-US" dirty="0" smtClean="0"/>
              <a:t>키워드를 이용하면 멤버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역할을 하게 만들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new </a:t>
            </a:r>
            <a:r>
              <a:rPr lang="ko-KR" altLang="en-US" dirty="0" smtClean="0"/>
              <a:t>키워드로 새 인스턴스를 생성할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8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smtClean="0"/>
              <a:t>Gun = (</a:t>
            </a:r>
            <a:r>
              <a:rPr lang="en-US" altLang="ko-KR" dirty="0" err="1" smtClean="0"/>
              <a:t>initBullet</a:t>
            </a:r>
            <a:r>
              <a:rPr lang="en-US" altLang="ko-KR" dirty="0" smtClean="0"/>
              <a:t>) =&gt; {</a:t>
            </a:r>
          </a:p>
          <a:p>
            <a:pPr lvl="1"/>
            <a:r>
              <a:rPr lang="en-US" altLang="ko-KR" dirty="0" err="1" smtClean="0"/>
              <a:t>this.bullet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initBullet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this.shoot</a:t>
            </a:r>
            <a:r>
              <a:rPr lang="en-US" altLang="ko-KR" dirty="0" smtClean="0"/>
              <a:t> = ()=&gt;{</a:t>
            </a:r>
          </a:p>
          <a:p>
            <a:pPr lvl="2"/>
            <a:r>
              <a:rPr lang="en-US" altLang="ko-KR" dirty="0" smtClean="0"/>
              <a:t>if(</a:t>
            </a:r>
            <a:r>
              <a:rPr lang="en-US" altLang="ko-KR" dirty="0" err="1" smtClean="0"/>
              <a:t>this.bullet</a:t>
            </a:r>
            <a:r>
              <a:rPr lang="en-US" altLang="ko-KR" dirty="0" smtClean="0"/>
              <a:t> &lt; 1){</a:t>
            </a:r>
          </a:p>
          <a:p>
            <a:pPr lvl="3"/>
            <a:r>
              <a:rPr lang="en-US" altLang="ko-KR" dirty="0"/>
              <a:t>console.log</a:t>
            </a:r>
            <a:r>
              <a:rPr lang="en-US" altLang="ko-KR" dirty="0" smtClean="0"/>
              <a:t>(‘no bullet’);</a:t>
            </a:r>
          </a:p>
          <a:p>
            <a:pPr lvl="3"/>
            <a:r>
              <a:rPr lang="en-US" altLang="ko-KR" dirty="0" smtClean="0"/>
              <a:t>return</a:t>
            </a:r>
          </a:p>
          <a:p>
            <a:pPr lvl="2"/>
            <a:r>
              <a:rPr lang="en-US" altLang="ko-KR" dirty="0" smtClean="0"/>
              <a:t>}</a:t>
            </a:r>
          </a:p>
          <a:p>
            <a:pPr lvl="2"/>
            <a:r>
              <a:rPr lang="en-US" altLang="ko-KR" dirty="0" err="1" smtClean="0"/>
              <a:t>this.bullet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this.bullet</a:t>
            </a:r>
            <a:r>
              <a:rPr lang="en-US" altLang="ko-KR" dirty="0" smtClean="0"/>
              <a:t> – 1;</a:t>
            </a:r>
          </a:p>
          <a:p>
            <a:pPr lvl="2"/>
            <a:r>
              <a:rPr lang="en-US" altLang="ko-KR" dirty="0" smtClean="0"/>
              <a:t>console.log(‘shoot!’);</a:t>
            </a:r>
          </a:p>
          <a:p>
            <a:pPr lvl="1"/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myGun</a:t>
            </a:r>
            <a:r>
              <a:rPr lang="en-US" altLang="ko-KR" dirty="0" smtClean="0"/>
              <a:t> = new Gun(1);</a:t>
            </a:r>
          </a:p>
          <a:p>
            <a:r>
              <a:rPr lang="en-US" altLang="ko-KR" dirty="0" err="1" smtClean="0"/>
              <a:t>myGun</a:t>
            </a:r>
            <a:r>
              <a:rPr lang="en-US" altLang="ko-KR" dirty="0" err="1" smtClean="0"/>
              <a:t>.shoot</a:t>
            </a:r>
            <a:r>
              <a:rPr lang="en-US" altLang="ko-KR" dirty="0" smtClean="0"/>
              <a:t>(); // shoot!</a:t>
            </a:r>
          </a:p>
          <a:p>
            <a:r>
              <a:rPr lang="en-US" altLang="ko-KR" dirty="0" err="1"/>
              <a:t>myGun.shoot</a:t>
            </a:r>
            <a:r>
              <a:rPr lang="en-US" altLang="ko-KR" dirty="0" smtClean="0"/>
              <a:t>(); // no bullet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374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javascript basic</vt:lpstr>
      <vt:lpstr>변수</vt:lpstr>
      <vt:lpstr>상수</vt:lpstr>
      <vt:lpstr>자료형</vt:lpstr>
      <vt:lpstr>배열</vt:lpstr>
      <vt:lpstr>객체(object)</vt:lpstr>
      <vt:lpstr>함수(function)</vt:lpstr>
      <vt:lpstr>함수가 클래스 역할도 한다.</vt:lpstr>
      <vt:lpstr>예제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short basic</dc:title>
  <dc:creator>Administrator</dc:creator>
  <cp:lastModifiedBy>Administrator</cp:lastModifiedBy>
  <cp:revision>11</cp:revision>
  <dcterms:created xsi:type="dcterms:W3CDTF">2020-07-09T04:32:35Z</dcterms:created>
  <dcterms:modified xsi:type="dcterms:W3CDTF">2020-07-14T02:01:03Z</dcterms:modified>
</cp:coreProperties>
</file>