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4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5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18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6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42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1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33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79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58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37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42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49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33780-D6EF-4ABC-B37D-367A453DF30E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k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r>
              <a:rPr lang="en-US" altLang="ko-KR" dirty="0"/>
              <a:t> short </a:t>
            </a:r>
            <a:r>
              <a:rPr lang="en-US" altLang="ko-KR" dirty="0" smtClean="0"/>
              <a:t>basic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2614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대상자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자바스크립트는 몰라도 다른 언어는 어느정도 알고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Basic </a:t>
            </a:r>
            <a:r>
              <a:rPr lang="ko-KR" altLang="en-US" dirty="0" smtClean="0"/>
              <a:t>강의를 다 듣기에는 시간이 아깝다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나는 천재다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50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https://nodejs.org/ko/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02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Visual studio code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https://code.visualstudio.com/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115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Hello, world!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Console.log(“Hello, world”);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97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Hello, world!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106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45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53</Words>
  <Application>Microsoft Office PowerPoint</Application>
  <PresentationFormat>와이드스크린</PresentationFormat>
  <Paragraphs>15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javascript short basic</vt:lpstr>
      <vt:lpstr>대상자</vt:lpstr>
      <vt:lpstr>Node.js 설치</vt:lpstr>
      <vt:lpstr>Visual studio code 설치</vt:lpstr>
      <vt:lpstr>Hello, world!</vt:lpstr>
      <vt:lpstr>실행 결과</vt:lpstr>
      <vt:lpstr>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 short basic</dc:title>
  <dc:creator>Administrator</dc:creator>
  <cp:lastModifiedBy>Administrator</cp:lastModifiedBy>
  <cp:revision>1</cp:revision>
  <dcterms:created xsi:type="dcterms:W3CDTF">2020-07-09T04:32:35Z</dcterms:created>
  <dcterms:modified xsi:type="dcterms:W3CDTF">2020-07-09T04:38:03Z</dcterms:modified>
</cp:coreProperties>
</file>