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CGDV Machine learning assign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BCGDV Machine learning assignment</a:t>
            </a:r>
          </a:p>
        </p:txBody>
      </p:sp>
      <p:sp>
        <p:nvSpPr>
          <p:cNvPr id="167" name="Abhishek Da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Abhishek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02" name="79% assigned to correct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79% assigned to correct class</a:t>
            </a:r>
          </a:p>
        </p:txBody>
      </p:sp>
      <p:sp>
        <p:nvSpPr>
          <p:cNvPr id="203" name="Body"/>
          <p:cNvSpPr txBox="1"/>
          <p:nvPr>
            <p:ph type="body" idx="1"/>
          </p:nvPr>
        </p:nvSpPr>
        <p:spPr>
          <a:prstGeom prst="rect">
            <a:avLst/>
          </a:prstGeom>
          <a:solidFill>
            <a:schemeClr val="accent4"/>
          </a:solidFill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04" name="bcgdvclassrocauc.png" descr="bcgdvclassrocau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837" y="2826519"/>
            <a:ext cx="7653126" cy="5942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07" name="KNN Class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KNN Classifier</a:t>
            </a:r>
          </a:p>
        </p:txBody>
      </p:sp>
      <p:sp>
        <p:nvSpPr>
          <p:cNvPr id="208" name="Residents of Glebe like residents of Newtown, Marrickville, Erskineville and Surry Hills are more likely to take public transport to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Residents of Glebe like residents of Newtown, Marrickville, Erskineville and Surry Hills are more likely to take public transport to work</a:t>
            </a:r>
          </a:p>
          <a:p>
            <a:pPr/>
          </a:p>
          <a:p>
            <a:pPr/>
            <a:r>
              <a:t>Group into a class based on neighbors</a:t>
            </a:r>
          </a:p>
          <a:p>
            <a:pPr/>
            <a:r>
              <a:t>Also intuitive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11" name="AUC Logistic &gt; AUC K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AUC Logistic &gt; AUC KNN</a:t>
            </a:r>
          </a:p>
        </p:txBody>
      </p:sp>
      <p:sp>
        <p:nvSpPr>
          <p:cNvPr id="212" name="Body"/>
          <p:cNvSpPr txBox="1"/>
          <p:nvPr>
            <p:ph type="body" idx="1"/>
          </p:nvPr>
        </p:nvSpPr>
        <p:spPr>
          <a:prstGeom prst="rect">
            <a:avLst/>
          </a:prstGeom>
          <a:solidFill>
            <a:schemeClr val="accent4"/>
          </a:solidFill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13" name="bcgdvtworoc.png" descr="bcgdvtwor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3712" y="2743200"/>
            <a:ext cx="6157376" cy="610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ection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2" name="K-Means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K-Means Clustering</a:t>
            </a:r>
          </a:p>
        </p:txBody>
      </p:sp>
      <p:sp>
        <p:nvSpPr>
          <p:cNvPr id="173" name="Intuitive: Let’s randomly pick some centroids and move them around till they’re the ‘center’ of our data clus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Intuitive: Let’s randomly pick some centroids and move them around till they’re the ‘center’ of our data clusters</a:t>
            </a:r>
          </a:p>
          <a:p>
            <a:pPr>
              <a:defRPr sz="3500"/>
            </a:pPr>
            <a:r>
              <a:t>Distance: Minimizes within cluster variance = Euclidean</a:t>
            </a:r>
            <a:r>
              <a:rPr baseline="31428"/>
              <a:t>2</a:t>
            </a:r>
          </a:p>
          <a:p>
            <a:pPr>
              <a:defRPr sz="3500"/>
            </a:pPr>
            <a:r>
              <a:t>Cohesion: How far are points from their centroid?</a:t>
            </a:r>
          </a:p>
          <a:p>
            <a:pPr>
              <a:defRPr sz="3500"/>
            </a:pPr>
            <a:r>
              <a:t>Separation: How far are clusters from each other?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6" name="Body"/>
          <p:cNvSpPr txBox="1"/>
          <p:nvPr>
            <p:ph type="body" idx="1"/>
          </p:nvPr>
        </p:nvSpPr>
        <p:spPr>
          <a:prstGeom prst="rect">
            <a:avLst/>
          </a:prstGeom>
          <a:solidFill>
            <a:schemeClr val="accent4"/>
          </a:solidFill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77" name="bcgdvsilcoef.png" descr="bcgdvsilcoe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4635" y="3169776"/>
            <a:ext cx="8755530" cy="548224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hoosing the k in 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3679">
              <a:spcBef>
                <a:spcPts val="0"/>
              </a:spcBef>
              <a:defRPr sz="6800"/>
            </a:pPr>
            <a:r>
              <a:t>choosing the </a:t>
            </a:r>
            <a:r>
              <a:rPr>
                <a:solidFill>
                  <a:schemeClr val="accent5"/>
                </a:solidFill>
              </a:rPr>
              <a:t>k</a:t>
            </a:r>
            <a:r>
              <a:t> in k-means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1" name="b and C are grouped toge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3679">
              <a:spcBef>
                <a:spcPts val="0"/>
              </a:spcBef>
              <a:defRPr sz="6800"/>
            </a:pPr>
            <a:r>
              <a:rPr>
                <a:solidFill>
                  <a:schemeClr val="accent3"/>
                </a:solidFill>
              </a:rPr>
              <a:t>b</a:t>
            </a:r>
            <a:r>
              <a:t> and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</a:t>
            </a:r>
            <a:r>
              <a:t> are grouped together</a:t>
            </a:r>
          </a:p>
        </p:txBody>
      </p:sp>
      <p:sp>
        <p:nvSpPr>
          <p:cNvPr id="182" name="Body"/>
          <p:cNvSpPr txBox="1"/>
          <p:nvPr>
            <p:ph type="body" idx="1"/>
          </p:nvPr>
        </p:nvSpPr>
        <p:spPr>
          <a:prstGeom prst="rect">
            <a:avLst/>
          </a:prstGeom>
          <a:solidFill>
            <a:schemeClr val="accent4"/>
          </a:solidFill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3" name="bcgdvpca2clusters.png" descr="bcgdvpca2clus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3714750"/>
            <a:ext cx="11277600" cy="416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6" name="3 centroids is not a lot bett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3 centroids is not a lot better…</a:t>
            </a:r>
          </a:p>
        </p:txBody>
      </p:sp>
      <p:sp>
        <p:nvSpPr>
          <p:cNvPr id="187" name="Body"/>
          <p:cNvSpPr txBox="1"/>
          <p:nvPr>
            <p:ph type="body" idx="1"/>
          </p:nvPr>
        </p:nvSpPr>
        <p:spPr>
          <a:prstGeom prst="rect">
            <a:avLst/>
          </a:prstGeom>
          <a:solidFill>
            <a:schemeClr val="accent4"/>
          </a:solidFill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8" name="bcgdvpca3clusters.png" descr="bcgdvpca3clus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3714750"/>
            <a:ext cx="11277600" cy="416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1" name="dbscan better but has outl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dbscan better but has outliers</a:t>
            </a:r>
          </a:p>
        </p:txBody>
      </p:sp>
      <p:sp>
        <p:nvSpPr>
          <p:cNvPr id="192" name="Body"/>
          <p:cNvSpPr txBox="1"/>
          <p:nvPr>
            <p:ph type="body" idx="1"/>
          </p:nvPr>
        </p:nvSpPr>
        <p:spPr>
          <a:prstGeom prst="rect">
            <a:avLst/>
          </a:prstGeom>
          <a:solidFill>
            <a:schemeClr val="accent4"/>
          </a:solidFill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93" name="bcgdvpca3clustersdbscan.png" descr="bcgdvpca3clustersdbsc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714750"/>
            <a:ext cx="11277600" cy="416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ction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8" name="Logistic Class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Logistic Classifier</a:t>
            </a:r>
          </a:p>
        </p:txBody>
      </p:sp>
      <p:sp>
        <p:nvSpPr>
          <p:cNvPr id="199" name="The more young children you are looking after and the more hungry you are, but the less alternative eating options in your area means a higher probability of you eating dinner at McDonalds tonigh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solidFill>
                  <a:srgbClr val="FF2600"/>
                </a:solidFill>
              </a:rPr>
              <a:t>more young children you are looking after</a:t>
            </a:r>
            <a:r>
              <a:t> and the </a:t>
            </a:r>
            <a:r>
              <a:rPr>
                <a:solidFill>
                  <a:srgbClr val="FF2600"/>
                </a:solidFill>
              </a:rPr>
              <a:t>more hungry you are</a:t>
            </a:r>
            <a:r>
              <a:t>, but the </a:t>
            </a:r>
            <a:r>
              <a:rPr>
                <a:solidFill>
                  <a:srgbClr val="FF2600"/>
                </a:solidFill>
              </a:rPr>
              <a:t>less alternative eating options in your area</a:t>
            </a:r>
            <a:r>
              <a:t> means a higher probability of </a:t>
            </a:r>
            <a:r>
              <a:rPr>
                <a:solidFill>
                  <a:srgbClr val="FF2600"/>
                </a:solidFill>
              </a:rPr>
              <a:t>you eating dinner at McDonalds tonight</a:t>
            </a:r>
            <a:r>
              <a:t>.</a:t>
            </a:r>
          </a:p>
          <a:p>
            <a:pPr/>
          </a:p>
          <a:p>
            <a:pPr/>
            <a:r>
              <a:t>More comprehensible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