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9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2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24368" y="3833028"/>
            <a:ext cx="1486751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Processor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55670" y="649277"/>
            <a:ext cx="4555449" cy="572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 User Interface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55670" y="1466006"/>
            <a:ext cx="2286000" cy="508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Helper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55670" y="3918710"/>
            <a:ext cx="2286000" cy="514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55670" y="2217992"/>
            <a:ext cx="2286000" cy="491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Service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55670" y="2952977"/>
            <a:ext cx="2286000" cy="5505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Builder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55670" y="4881456"/>
            <a:ext cx="2286000" cy="771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invoker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 flipH="1">
            <a:off x="2698670" y="1222171"/>
            <a:ext cx="1134725" cy="243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2" idx="0"/>
          </p:cNvCxnSpPr>
          <p:nvPr/>
        </p:nvCxnSpPr>
        <p:spPr>
          <a:xfrm>
            <a:off x="2698670" y="1974157"/>
            <a:ext cx="0" cy="243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>
            <a:off x="2698670" y="2709142"/>
            <a:ext cx="0" cy="243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10" idx="0"/>
          </p:cNvCxnSpPr>
          <p:nvPr/>
        </p:nvCxnSpPr>
        <p:spPr>
          <a:xfrm>
            <a:off x="2698670" y="3503511"/>
            <a:ext cx="0" cy="415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14" idx="0"/>
          </p:cNvCxnSpPr>
          <p:nvPr/>
        </p:nvCxnSpPr>
        <p:spPr>
          <a:xfrm>
            <a:off x="2698670" y="4433146"/>
            <a:ext cx="0" cy="448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11" idx="1"/>
          </p:cNvCxnSpPr>
          <p:nvPr/>
        </p:nvCxnSpPr>
        <p:spPr>
          <a:xfrm>
            <a:off x="3841670" y="4175928"/>
            <a:ext cx="782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0"/>
          </p:cNvCxnSpPr>
          <p:nvPr/>
        </p:nvCxnSpPr>
        <p:spPr>
          <a:xfrm flipV="1">
            <a:off x="5367744" y="1222172"/>
            <a:ext cx="0" cy="2610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6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5</cp:revision>
  <dcterms:created xsi:type="dcterms:W3CDTF">2012-04-09T19:34:01Z</dcterms:created>
  <dcterms:modified xsi:type="dcterms:W3CDTF">2012-04-09T20:17:26Z</dcterms:modified>
</cp:coreProperties>
</file>