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BCE4F-AE1D-6545-8070-4C21088AD28C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E6EE-BF8C-6044-BC12-3343B3075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555670" y="649277"/>
            <a:ext cx="4555449" cy="5003261"/>
            <a:chOff x="1555670" y="649277"/>
            <a:chExt cx="4555449" cy="5003261"/>
          </a:xfrm>
        </p:grpSpPr>
        <p:sp>
          <p:nvSpPr>
            <p:cNvPr id="11" name="Rectangle 10"/>
            <p:cNvSpPr/>
            <p:nvPr/>
          </p:nvSpPr>
          <p:spPr>
            <a:xfrm>
              <a:off x="4624368" y="3833028"/>
              <a:ext cx="1486751" cy="685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Result Processor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55670" y="649277"/>
              <a:ext cx="4555449" cy="5728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Activities User Interface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55670" y="1466006"/>
              <a:ext cx="2286000" cy="5081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Service Helper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55670" y="3918710"/>
              <a:ext cx="2286000" cy="5144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Json</a:t>
              </a:r>
              <a:r>
                <a:rPr lang="en-US" dirty="0" smtClean="0"/>
                <a:t> Processor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55670" y="2217992"/>
              <a:ext cx="2286000" cy="4911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Intent Service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55670" y="2952977"/>
              <a:ext cx="2286000" cy="5505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 Builder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55670" y="4881456"/>
              <a:ext cx="2286000" cy="7710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 invoker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8" idx="2"/>
              <a:endCxn id="9" idx="0"/>
            </p:cNvCxnSpPr>
            <p:nvPr/>
          </p:nvCxnSpPr>
          <p:spPr>
            <a:xfrm flipH="1">
              <a:off x="2698670" y="1222171"/>
              <a:ext cx="1134725" cy="243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12" idx="0"/>
            </p:cNvCxnSpPr>
            <p:nvPr/>
          </p:nvCxnSpPr>
          <p:spPr>
            <a:xfrm>
              <a:off x="2698670" y="1974157"/>
              <a:ext cx="0" cy="243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2" idx="2"/>
              <a:endCxn id="13" idx="0"/>
            </p:cNvCxnSpPr>
            <p:nvPr/>
          </p:nvCxnSpPr>
          <p:spPr>
            <a:xfrm>
              <a:off x="2698670" y="2709142"/>
              <a:ext cx="0" cy="2438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2"/>
              <a:endCxn id="10" idx="0"/>
            </p:cNvCxnSpPr>
            <p:nvPr/>
          </p:nvCxnSpPr>
          <p:spPr>
            <a:xfrm>
              <a:off x="2698670" y="3503511"/>
              <a:ext cx="0" cy="4151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0" idx="2"/>
              <a:endCxn id="14" idx="0"/>
            </p:cNvCxnSpPr>
            <p:nvPr/>
          </p:nvCxnSpPr>
          <p:spPr>
            <a:xfrm>
              <a:off x="2698670" y="4433146"/>
              <a:ext cx="0" cy="4483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0" idx="3"/>
              <a:endCxn id="11" idx="1"/>
            </p:cNvCxnSpPr>
            <p:nvPr/>
          </p:nvCxnSpPr>
          <p:spPr>
            <a:xfrm>
              <a:off x="3841670" y="4175928"/>
              <a:ext cx="7826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1" idx="0"/>
            </p:cNvCxnSpPr>
            <p:nvPr/>
          </p:nvCxnSpPr>
          <p:spPr>
            <a:xfrm flipV="1">
              <a:off x="5367744" y="1222172"/>
              <a:ext cx="0" cy="26108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46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7</cp:revision>
  <dcterms:created xsi:type="dcterms:W3CDTF">2012-04-09T19:34:01Z</dcterms:created>
  <dcterms:modified xsi:type="dcterms:W3CDTF">2012-04-09T22:49:37Z</dcterms:modified>
</cp:coreProperties>
</file>