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9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0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7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DCD10-CFEB-F240-A19A-D1F663F4A5D1}" type="datetimeFigureOut">
              <a:rPr lang="en-US" smtClean="0"/>
              <a:t>4/9/12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9270-51A0-8345-AB39-7EDB54D78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9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101299" y="561340"/>
            <a:ext cx="3110501" cy="1168689"/>
            <a:chOff x="3101299" y="561340"/>
            <a:chExt cx="3110501" cy="1168689"/>
          </a:xfrm>
        </p:grpSpPr>
        <p:sp>
          <p:nvSpPr>
            <p:cNvPr id="4" name="Rectangle 3"/>
            <p:cNvSpPr/>
            <p:nvPr/>
          </p:nvSpPr>
          <p:spPr>
            <a:xfrm>
              <a:off x="3101299" y="561340"/>
              <a:ext cx="3110501" cy="57054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 smtClean="0"/>
                <a:t>Burglary</a:t>
              </a:r>
              <a:r>
                <a:rPr lang="en-US" dirty="0" smtClean="0"/>
                <a:t>	</a:t>
              </a:r>
              <a:r>
                <a:rPr lang="en-US" sz="1200" dirty="0" smtClean="0"/>
                <a:t>08/15/2008</a:t>
              </a:r>
              <a:r>
                <a:rPr lang="en-US" dirty="0" smtClean="0"/>
                <a:t>	</a:t>
              </a:r>
              <a:r>
                <a:rPr lang="en-US" sz="1200" dirty="0" smtClean="0"/>
                <a:t>                    0.5mi</a:t>
              </a:r>
              <a:endParaRPr lang="en-US" dirty="0" smtClean="0"/>
            </a:p>
            <a:p>
              <a:r>
                <a:rPr lang="en-US" dirty="0" smtClean="0"/>
                <a:t>subjects </a:t>
              </a:r>
              <a:r>
                <a:rPr lang="en-US" dirty="0"/>
                <a:t>burglarized the store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101299" y="1131881"/>
              <a:ext cx="3110501" cy="59814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Traffic </a:t>
              </a:r>
              <a:r>
                <a:rPr lang="en-US" b="1" dirty="0" smtClean="0"/>
                <a:t>Complaint</a:t>
              </a:r>
              <a:r>
                <a:rPr lang="en-US" b="1" dirty="0"/>
                <a:t> </a:t>
              </a:r>
              <a:r>
                <a:rPr lang="en-US" sz="1200" dirty="0" smtClean="0"/>
                <a:t>05/11/2009   1.2mi</a:t>
              </a:r>
              <a:endParaRPr lang="en-US" dirty="0" smtClean="0"/>
            </a:p>
            <a:p>
              <a:r>
                <a:rPr lang="en-US" dirty="0"/>
                <a:t>vehicles are disregarding </a:t>
              </a:r>
              <a:r>
                <a:rPr lang="en-US" dirty="0" smtClean="0"/>
                <a:t>the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3180078" y="3170749"/>
            <a:ext cx="3110501" cy="5705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Lost Property</a:t>
            </a:r>
            <a:r>
              <a:rPr lang="en-US" dirty="0" smtClean="0"/>
              <a:t>	</a:t>
            </a:r>
            <a:r>
              <a:rPr lang="en-US" sz="1200" dirty="0" smtClean="0"/>
              <a:t>08/15/2008</a:t>
            </a:r>
            <a:r>
              <a:rPr lang="en-US" dirty="0" smtClean="0"/>
              <a:t>	</a:t>
            </a:r>
          </a:p>
          <a:p>
            <a:r>
              <a:rPr lang="en-US" dirty="0"/>
              <a:t>A </a:t>
            </a:r>
            <a:r>
              <a:rPr lang="en-US" u="sng" dirty="0"/>
              <a:t>wallet</a:t>
            </a:r>
            <a:r>
              <a:rPr lang="en-US" dirty="0"/>
              <a:t> was left </a:t>
            </a:r>
            <a:r>
              <a:rPr lang="en-US" dirty="0" smtClean="0"/>
              <a:t>inside a motel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0078" y="3741290"/>
            <a:ext cx="3110501" cy="598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Fraud</a:t>
            </a:r>
            <a:r>
              <a:rPr lang="en-US" b="1" dirty="0" smtClean="0"/>
              <a:t> 		</a:t>
            </a:r>
            <a:r>
              <a:rPr lang="en-US" sz="1200" dirty="0" smtClean="0"/>
              <a:t>05/11/2009   </a:t>
            </a:r>
            <a:endParaRPr lang="en-US" dirty="0" smtClean="0"/>
          </a:p>
          <a:p>
            <a:r>
              <a:rPr lang="en-US" dirty="0" smtClean="0"/>
              <a:t>stole </a:t>
            </a:r>
            <a:r>
              <a:rPr lang="en-US" dirty="0"/>
              <a:t>her </a:t>
            </a:r>
            <a:r>
              <a:rPr lang="en-US" u="sng" dirty="0"/>
              <a:t>wallet</a:t>
            </a:r>
            <a:r>
              <a:rPr lang="en-US" dirty="0"/>
              <a:t> and contents</a:t>
            </a:r>
          </a:p>
        </p:txBody>
      </p:sp>
    </p:spTree>
    <p:extLst>
      <p:ext uri="{BB962C8B-B14F-4D97-AF65-F5344CB8AC3E}">
        <p14:creationId xmlns:p14="http://schemas.microsoft.com/office/powerpoint/2010/main" val="311976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SImon</cp:lastModifiedBy>
  <cp:revision>3</cp:revision>
  <dcterms:created xsi:type="dcterms:W3CDTF">2012-04-09T21:50:54Z</dcterms:created>
  <dcterms:modified xsi:type="dcterms:W3CDTF">2012-04-09T22:49:33Z</dcterms:modified>
</cp:coreProperties>
</file>