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EBBF8F-E396-7D5E-8D6D-BE2F54D87291}" v="9" dt="2023-10-14T00:33:12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83777" autoAdjust="0"/>
  </p:normalViewPr>
  <p:slideViewPr>
    <p:cSldViewPr snapToGrid="0">
      <p:cViewPr varScale="1">
        <p:scale>
          <a:sx n="71" d="100"/>
          <a:sy n="71" d="100"/>
        </p:scale>
        <p:origin x="11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陣内 和宏" userId="S::jinnouchi@factoryscientist.com::90604e6e-2911-473b-8fab-7a3a27cf6d17" providerId="AD" clId="Web-{12EBBF8F-E396-7D5E-8D6D-BE2F54D87291}"/>
    <pc:docChg chg="modSld">
      <pc:chgData name="陣内 和宏" userId="S::jinnouchi@factoryscientist.com::90604e6e-2911-473b-8fab-7a3a27cf6d17" providerId="AD" clId="Web-{12EBBF8F-E396-7D5E-8D6D-BE2F54D87291}" dt="2023-10-14T00:33:11.711" v="6" actId="20577"/>
      <pc:docMkLst>
        <pc:docMk/>
      </pc:docMkLst>
      <pc:sldChg chg="modSp">
        <pc:chgData name="陣内 和宏" userId="S::jinnouchi@factoryscientist.com::90604e6e-2911-473b-8fab-7a3a27cf6d17" providerId="AD" clId="Web-{12EBBF8F-E396-7D5E-8D6D-BE2F54D87291}" dt="2023-10-14T00:33:11.711" v="6" actId="20577"/>
        <pc:sldMkLst>
          <pc:docMk/>
          <pc:sldMk cId="3302758316" sldId="258"/>
        </pc:sldMkLst>
        <pc:spChg chg="mod">
          <ac:chgData name="陣内 和宏" userId="S::jinnouchi@factoryscientist.com::90604e6e-2911-473b-8fab-7a3a27cf6d17" providerId="AD" clId="Web-{12EBBF8F-E396-7D5E-8D6D-BE2F54D87291}" dt="2023-10-14T00:33:11.711" v="6" actId="20577"/>
          <ac:spMkLst>
            <pc:docMk/>
            <pc:sldMk cId="3302758316" sldId="258"/>
            <ac:spMk id="10" creationId="{B14C1780-C32B-9997-1138-B0096C11F0B0}"/>
          </ac:spMkLst>
        </pc:spChg>
      </pc:sldChg>
    </pc:docChg>
  </pc:docChgLst>
  <pc:docChgLst>
    <pc:chgData name="Jinnouchi Kazuhiro" userId="75998d80a658a8f2" providerId="LiveId" clId="{7EE64F64-978C-478D-9549-794CB8633A18}"/>
    <pc:docChg chg="undo custSel delSld modSld">
      <pc:chgData name="Jinnouchi Kazuhiro" userId="75998d80a658a8f2" providerId="LiveId" clId="{7EE64F64-978C-478D-9549-794CB8633A18}" dt="2023-01-26T13:56:20.732" v="2154" actId="47"/>
      <pc:docMkLst>
        <pc:docMk/>
      </pc:docMkLst>
      <pc:sldChg chg="addSp modSp mod modClrScheme chgLayout">
        <pc:chgData name="Jinnouchi Kazuhiro" userId="75998d80a658a8f2" providerId="LiveId" clId="{7EE64F64-978C-478D-9549-794CB8633A18}" dt="2023-01-26T13:35:51.447" v="18" actId="20577"/>
        <pc:sldMkLst>
          <pc:docMk/>
          <pc:sldMk cId="3127129145" sldId="266"/>
        </pc:sldMkLst>
        <pc:spChg chg="add mod ord">
          <ac:chgData name="Jinnouchi Kazuhiro" userId="75998d80a658a8f2" providerId="LiveId" clId="{7EE64F64-978C-478D-9549-794CB8633A18}" dt="2023-01-26T13:35:51.447" v="18" actId="20577"/>
          <ac:spMkLst>
            <pc:docMk/>
            <pc:sldMk cId="3127129145" sldId="266"/>
            <ac:spMk id="4" creationId="{BAED5628-5B04-2905-C954-6C7FFCB34B12}"/>
          </ac:spMkLst>
        </pc:spChg>
        <pc:picChg chg="mod">
          <ac:chgData name="Jinnouchi Kazuhiro" userId="75998d80a658a8f2" providerId="LiveId" clId="{7EE64F64-978C-478D-9549-794CB8633A18}" dt="2023-01-26T13:35:45.205" v="2" actId="14100"/>
          <ac:picMkLst>
            <pc:docMk/>
            <pc:sldMk cId="3127129145" sldId="266"/>
            <ac:picMk id="3" creationId="{390A4B56-5096-1DA7-970E-24451E97E35B}"/>
          </ac:picMkLst>
        </pc:picChg>
      </pc:sldChg>
      <pc:sldChg chg="addSp modSp mod modClrScheme chgLayout modNotesTx">
        <pc:chgData name="Jinnouchi Kazuhiro" userId="75998d80a658a8f2" providerId="LiveId" clId="{7EE64F64-978C-478D-9549-794CB8633A18}" dt="2023-01-26T13:42:43.525" v="663" actId="20577"/>
        <pc:sldMkLst>
          <pc:docMk/>
          <pc:sldMk cId="3148915133" sldId="268"/>
        </pc:sldMkLst>
        <pc:spChg chg="add mod ord">
          <ac:chgData name="Jinnouchi Kazuhiro" userId="75998d80a658a8f2" providerId="LiveId" clId="{7EE64F64-978C-478D-9549-794CB8633A18}" dt="2023-01-26T13:36:28.114" v="61" actId="20577"/>
          <ac:spMkLst>
            <pc:docMk/>
            <pc:sldMk cId="3148915133" sldId="268"/>
            <ac:spMk id="4" creationId="{87C91421-14BB-AC8A-E03F-049E0CEF1410}"/>
          </ac:spMkLst>
        </pc:spChg>
        <pc:picChg chg="mod">
          <ac:chgData name="Jinnouchi Kazuhiro" userId="75998d80a658a8f2" providerId="LiveId" clId="{7EE64F64-978C-478D-9549-794CB8633A18}" dt="2023-01-26T13:36:17.295" v="23" actId="14100"/>
          <ac:picMkLst>
            <pc:docMk/>
            <pc:sldMk cId="3148915133" sldId="268"/>
            <ac:picMk id="3" creationId="{941F55DD-7B6D-A304-21FD-E4DF89CF3AE8}"/>
          </ac:picMkLst>
        </pc:picChg>
      </pc:sldChg>
      <pc:sldChg chg="addSp modSp mod modClrScheme chgLayout modNotesTx">
        <pc:chgData name="Jinnouchi Kazuhiro" userId="75998d80a658a8f2" providerId="LiveId" clId="{7EE64F64-978C-478D-9549-794CB8633A18}" dt="2023-01-26T13:40:03.756" v="391" actId="20577"/>
        <pc:sldMkLst>
          <pc:docMk/>
          <pc:sldMk cId="219150357" sldId="269"/>
        </pc:sldMkLst>
        <pc:spChg chg="add mod ord">
          <ac:chgData name="Jinnouchi Kazuhiro" userId="75998d80a658a8f2" providerId="LiveId" clId="{7EE64F64-978C-478D-9549-794CB8633A18}" dt="2023-01-26T13:39:01.313" v="328" actId="20577"/>
          <ac:spMkLst>
            <pc:docMk/>
            <pc:sldMk cId="219150357" sldId="269"/>
            <ac:spMk id="4" creationId="{283CC564-B386-B8F6-3611-A9EACD6EE3BD}"/>
          </ac:spMkLst>
        </pc:spChg>
        <pc:picChg chg="mod">
          <ac:chgData name="Jinnouchi Kazuhiro" userId="75998d80a658a8f2" providerId="LiveId" clId="{7EE64F64-978C-478D-9549-794CB8633A18}" dt="2023-01-26T13:38:38.608" v="300" actId="14100"/>
          <ac:picMkLst>
            <pc:docMk/>
            <pc:sldMk cId="219150357" sldId="269"/>
            <ac:picMk id="3" creationId="{297A49F8-55DB-5A3D-F0CC-C21250DA248B}"/>
          </ac:picMkLst>
        </pc:picChg>
      </pc:sldChg>
      <pc:sldChg chg="addSp delSp modSp mod modClrScheme chgLayout modNotesTx">
        <pc:chgData name="Jinnouchi Kazuhiro" userId="75998d80a658a8f2" providerId="LiveId" clId="{7EE64F64-978C-478D-9549-794CB8633A18}" dt="2023-01-26T13:43:30.358" v="778" actId="20577"/>
        <pc:sldMkLst>
          <pc:docMk/>
          <pc:sldMk cId="1356866748" sldId="270"/>
        </pc:sldMkLst>
        <pc:spChg chg="add mod ord">
          <ac:chgData name="Jinnouchi Kazuhiro" userId="75998d80a658a8f2" providerId="LiveId" clId="{7EE64F64-978C-478D-9549-794CB8633A18}" dt="2023-01-26T13:40:44.514" v="419" actId="20577"/>
          <ac:spMkLst>
            <pc:docMk/>
            <pc:sldMk cId="1356866748" sldId="270"/>
            <ac:spMk id="4" creationId="{ACF0246D-A605-C88C-7D43-B665329F6F9F}"/>
          </ac:spMkLst>
        </pc:spChg>
        <pc:spChg chg="add del">
          <ac:chgData name="Jinnouchi Kazuhiro" userId="75998d80a658a8f2" providerId="LiveId" clId="{7EE64F64-978C-478D-9549-794CB8633A18}" dt="2023-01-26T13:40:29.756" v="394" actId="22"/>
          <ac:spMkLst>
            <pc:docMk/>
            <pc:sldMk cId="1356866748" sldId="270"/>
            <ac:spMk id="6" creationId="{9ED6EEA0-CCF2-F424-5407-97CEFF461583}"/>
          </ac:spMkLst>
        </pc:spChg>
      </pc:sldChg>
      <pc:sldChg chg="addSp delSp modSp mod modClrScheme chgLayout modNotesTx">
        <pc:chgData name="Jinnouchi Kazuhiro" userId="75998d80a658a8f2" providerId="LiveId" clId="{7EE64F64-978C-478D-9549-794CB8633A18}" dt="2023-01-26T13:45:12.677" v="925"/>
        <pc:sldMkLst>
          <pc:docMk/>
          <pc:sldMk cId="55522982" sldId="271"/>
        </pc:sldMkLst>
        <pc:spChg chg="add del">
          <ac:chgData name="Jinnouchi Kazuhiro" userId="75998d80a658a8f2" providerId="LiveId" clId="{7EE64F64-978C-478D-9549-794CB8633A18}" dt="2023-01-26T13:45:08.104" v="923" actId="22"/>
          <ac:spMkLst>
            <pc:docMk/>
            <pc:sldMk cId="55522982" sldId="271"/>
            <ac:spMk id="5" creationId="{52466180-6BE2-15AD-0A67-3961B918A9C4}"/>
          </ac:spMkLst>
        </pc:spChg>
        <pc:spChg chg="add mod ord">
          <ac:chgData name="Jinnouchi Kazuhiro" userId="75998d80a658a8f2" providerId="LiveId" clId="{7EE64F64-978C-478D-9549-794CB8633A18}" dt="2023-01-26T13:45:12.677" v="925"/>
          <ac:spMkLst>
            <pc:docMk/>
            <pc:sldMk cId="55522982" sldId="271"/>
            <ac:spMk id="6" creationId="{AB50C348-5939-79B6-CD74-D827C16DEADC}"/>
          </ac:spMkLst>
        </pc:spChg>
      </pc:sldChg>
      <pc:sldChg chg="addSp modSp mod modClrScheme chgLayout modNotesTx">
        <pc:chgData name="Jinnouchi Kazuhiro" userId="75998d80a658a8f2" providerId="LiveId" clId="{7EE64F64-978C-478D-9549-794CB8633A18}" dt="2023-01-26T13:51:42.148" v="1664" actId="20577"/>
        <pc:sldMkLst>
          <pc:docMk/>
          <pc:sldMk cId="1526703558" sldId="272"/>
        </pc:sldMkLst>
        <pc:spChg chg="add mod ord">
          <ac:chgData name="Jinnouchi Kazuhiro" userId="75998d80a658a8f2" providerId="LiveId" clId="{7EE64F64-978C-478D-9549-794CB8633A18}" dt="2023-01-26T13:51:42.148" v="1664" actId="20577"/>
          <ac:spMkLst>
            <pc:docMk/>
            <pc:sldMk cId="1526703558" sldId="272"/>
            <ac:spMk id="4" creationId="{69A94A88-BB28-2A70-C935-9E627E827B14}"/>
          </ac:spMkLst>
        </pc:spChg>
      </pc:sldChg>
      <pc:sldChg chg="addSp delSp modSp mod modClrScheme chgLayout modNotesTx">
        <pc:chgData name="Jinnouchi Kazuhiro" userId="75998d80a658a8f2" providerId="LiveId" clId="{7EE64F64-978C-478D-9549-794CB8633A18}" dt="2023-01-26T13:52:18.432" v="1711" actId="20577"/>
        <pc:sldMkLst>
          <pc:docMk/>
          <pc:sldMk cId="109673419" sldId="273"/>
        </pc:sldMkLst>
        <pc:spChg chg="add del mod ord">
          <ac:chgData name="Jinnouchi Kazuhiro" userId="75998d80a658a8f2" providerId="LiveId" clId="{7EE64F64-978C-478D-9549-794CB8633A18}" dt="2023-01-26T13:51:54.728" v="1666" actId="700"/>
          <ac:spMkLst>
            <pc:docMk/>
            <pc:sldMk cId="109673419" sldId="273"/>
            <ac:spMk id="4" creationId="{2453E407-1292-2235-C9A6-05BF730F213E}"/>
          </ac:spMkLst>
        </pc:spChg>
        <pc:spChg chg="add del mod ord">
          <ac:chgData name="Jinnouchi Kazuhiro" userId="75998d80a658a8f2" providerId="LiveId" clId="{7EE64F64-978C-478D-9549-794CB8633A18}" dt="2023-01-26T13:51:54.728" v="1666" actId="700"/>
          <ac:spMkLst>
            <pc:docMk/>
            <pc:sldMk cId="109673419" sldId="273"/>
            <ac:spMk id="5" creationId="{D0ABA60D-1A2A-7DCA-EF61-465DEA7F3987}"/>
          </ac:spMkLst>
        </pc:spChg>
        <pc:spChg chg="add mod ord">
          <ac:chgData name="Jinnouchi Kazuhiro" userId="75998d80a658a8f2" providerId="LiveId" clId="{7EE64F64-978C-478D-9549-794CB8633A18}" dt="2023-01-26T13:52:18.432" v="1711" actId="20577"/>
          <ac:spMkLst>
            <pc:docMk/>
            <pc:sldMk cId="109673419" sldId="273"/>
            <ac:spMk id="6" creationId="{B855A9BA-8AB4-D984-DC48-6D46B7C20427}"/>
          </ac:spMkLst>
        </pc:spChg>
        <pc:picChg chg="mod">
          <ac:chgData name="Jinnouchi Kazuhiro" userId="75998d80a658a8f2" providerId="LiveId" clId="{7EE64F64-978C-478D-9549-794CB8633A18}" dt="2023-01-26T13:52:02.179" v="1669" actId="1076"/>
          <ac:picMkLst>
            <pc:docMk/>
            <pc:sldMk cId="109673419" sldId="273"/>
            <ac:picMk id="3" creationId="{20D07FA1-08DB-9A4A-80F0-80C7D00DC67C}"/>
          </ac:picMkLst>
        </pc:picChg>
      </pc:sldChg>
      <pc:sldChg chg="addSp modSp mod modClrScheme chgLayout modNotesTx">
        <pc:chgData name="Jinnouchi Kazuhiro" userId="75998d80a658a8f2" providerId="LiveId" clId="{7EE64F64-978C-478D-9549-794CB8633A18}" dt="2023-01-26T13:52:38.897" v="1714" actId="1076"/>
        <pc:sldMkLst>
          <pc:docMk/>
          <pc:sldMk cId="2750669497" sldId="274"/>
        </pc:sldMkLst>
        <pc:spChg chg="add mod ord">
          <ac:chgData name="Jinnouchi Kazuhiro" userId="75998d80a658a8f2" providerId="LiveId" clId="{7EE64F64-978C-478D-9549-794CB8633A18}" dt="2023-01-26T13:52:36.803" v="1713"/>
          <ac:spMkLst>
            <pc:docMk/>
            <pc:sldMk cId="2750669497" sldId="274"/>
            <ac:spMk id="4" creationId="{5DA6EE4E-0393-CADE-3213-07ADB0DE807D}"/>
          </ac:spMkLst>
        </pc:spChg>
        <pc:picChg chg="mod">
          <ac:chgData name="Jinnouchi Kazuhiro" userId="75998d80a658a8f2" providerId="LiveId" clId="{7EE64F64-978C-478D-9549-794CB8633A18}" dt="2023-01-26T13:52:38.897" v="1714" actId="1076"/>
          <ac:picMkLst>
            <pc:docMk/>
            <pc:sldMk cId="2750669497" sldId="274"/>
            <ac:picMk id="3" creationId="{719C3F6E-7090-8705-C3C6-9A8D1AE2BBB3}"/>
          </ac:picMkLst>
        </pc:picChg>
      </pc:sldChg>
      <pc:sldChg chg="addSp modSp mod modClrScheme chgLayout modNotesTx">
        <pc:chgData name="Jinnouchi Kazuhiro" userId="75998d80a658a8f2" providerId="LiveId" clId="{7EE64F64-978C-478D-9549-794CB8633A18}" dt="2023-01-26T13:53:09.392" v="1735" actId="1076"/>
        <pc:sldMkLst>
          <pc:docMk/>
          <pc:sldMk cId="1721983025" sldId="275"/>
        </pc:sldMkLst>
        <pc:spChg chg="add mod ord">
          <ac:chgData name="Jinnouchi Kazuhiro" userId="75998d80a658a8f2" providerId="LiveId" clId="{7EE64F64-978C-478D-9549-794CB8633A18}" dt="2023-01-26T13:53:06.213" v="1734" actId="20577"/>
          <ac:spMkLst>
            <pc:docMk/>
            <pc:sldMk cId="1721983025" sldId="275"/>
            <ac:spMk id="8" creationId="{9E0E9619-F558-D8CD-63A6-4B7031A3B66A}"/>
          </ac:spMkLst>
        </pc:spChg>
        <pc:picChg chg="mod">
          <ac:chgData name="Jinnouchi Kazuhiro" userId="75998d80a658a8f2" providerId="LiveId" clId="{7EE64F64-978C-478D-9549-794CB8633A18}" dt="2023-01-26T13:53:09.392" v="1735" actId="1076"/>
          <ac:picMkLst>
            <pc:docMk/>
            <pc:sldMk cId="1721983025" sldId="275"/>
            <ac:picMk id="7" creationId="{7D074A7D-D496-F924-9AD2-F3E9EB49F45F}"/>
          </ac:picMkLst>
        </pc:picChg>
      </pc:sldChg>
      <pc:sldChg chg="addSp modSp mod modClrScheme chgLayout modNotesTx">
        <pc:chgData name="Jinnouchi Kazuhiro" userId="75998d80a658a8f2" providerId="LiveId" clId="{7EE64F64-978C-478D-9549-794CB8633A18}" dt="2023-01-26T13:56:09.110" v="2151" actId="20577"/>
        <pc:sldMkLst>
          <pc:docMk/>
          <pc:sldMk cId="1807968494" sldId="276"/>
        </pc:sldMkLst>
        <pc:spChg chg="add mod ord">
          <ac:chgData name="Jinnouchi Kazuhiro" userId="75998d80a658a8f2" providerId="LiveId" clId="{7EE64F64-978C-478D-9549-794CB8633A18}" dt="2023-01-26T13:53:46.915" v="1775" actId="20577"/>
          <ac:spMkLst>
            <pc:docMk/>
            <pc:sldMk cId="1807968494" sldId="276"/>
            <ac:spMk id="4" creationId="{E9AE91A6-B3EB-F226-6831-D0A4C9008BFB}"/>
          </ac:spMkLst>
        </pc:spChg>
        <pc:picChg chg="mod">
          <ac:chgData name="Jinnouchi Kazuhiro" userId="75998d80a658a8f2" providerId="LiveId" clId="{7EE64F64-978C-478D-9549-794CB8633A18}" dt="2023-01-26T13:53:51.707" v="1776" actId="1076"/>
          <ac:picMkLst>
            <pc:docMk/>
            <pc:sldMk cId="1807968494" sldId="276"/>
            <ac:picMk id="3" creationId="{B57173A0-7334-8BA4-EAE6-4120BD7D42FA}"/>
          </ac:picMkLst>
        </pc:picChg>
      </pc:sldChg>
      <pc:sldChg chg="del">
        <pc:chgData name="Jinnouchi Kazuhiro" userId="75998d80a658a8f2" providerId="LiveId" clId="{7EE64F64-978C-478D-9549-794CB8633A18}" dt="2023-01-26T13:56:14.258" v="2152" actId="47"/>
        <pc:sldMkLst>
          <pc:docMk/>
          <pc:sldMk cId="3168561215" sldId="277"/>
        </pc:sldMkLst>
      </pc:sldChg>
      <pc:sldChg chg="del">
        <pc:chgData name="Jinnouchi Kazuhiro" userId="75998d80a658a8f2" providerId="LiveId" clId="{7EE64F64-978C-478D-9549-794CB8633A18}" dt="2023-01-26T13:56:19.034" v="2153" actId="47"/>
        <pc:sldMkLst>
          <pc:docMk/>
          <pc:sldMk cId="1139406094" sldId="278"/>
        </pc:sldMkLst>
      </pc:sldChg>
      <pc:sldChg chg="del">
        <pc:chgData name="Jinnouchi Kazuhiro" userId="75998d80a658a8f2" providerId="LiveId" clId="{7EE64F64-978C-478D-9549-794CB8633A18}" dt="2023-01-26T13:56:20.732" v="2154" actId="47"/>
        <pc:sldMkLst>
          <pc:docMk/>
          <pc:sldMk cId="1306763418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B54F0-FD70-469A-A19A-2F2F764B843B}" type="datetimeFigureOut">
              <a:rPr kumimoji="1" lang="ja-JP" altLang="en-US" smtClean="0"/>
              <a:t>2023/10/13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5DFFE-3610-4497-A381-5321DBD796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139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ja-JP" altLang="en-US" dirty="0"/>
              <a:t>講座の手順で、</a:t>
            </a:r>
            <a:r>
              <a:rPr kumimoji="1" lang="en-US" altLang="ja-JP" dirty="0" err="1"/>
              <a:t>cosmosdb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fscontainer</a:t>
            </a:r>
            <a:r>
              <a:rPr kumimoji="1" lang="ja-JP" altLang="en-US" dirty="0"/>
              <a:t>を取り込みが終わった状態にします。</a:t>
            </a:r>
            <a:endParaRPr kumimoji="1" lang="en-US" altLang="ja-JP" dirty="0"/>
          </a:p>
          <a:p>
            <a:pPr marL="228600" indent="-228600">
              <a:buFont typeface="+mj-lt"/>
              <a:buAutoNum type="arabicPeriod"/>
            </a:pPr>
            <a:r>
              <a:rPr kumimoji="1" lang="ja-JP" altLang="en-US" dirty="0"/>
              <a:t>さらに追加の「気象庁データ」を取り込むために、「データを取得」→「テキスト</a:t>
            </a:r>
            <a:r>
              <a:rPr kumimoji="1" lang="en-US" altLang="ja-JP" dirty="0"/>
              <a:t>/CSV</a:t>
            </a:r>
            <a:r>
              <a:rPr kumimoji="1" lang="ja-JP" altLang="en-US" dirty="0"/>
              <a:t>」を選択します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5DFFE-3610-4497-A381-5321DBD796A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257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整形結果として、以下の列順、データ型ようになっていることを確認します。</a:t>
            </a:r>
            <a:endParaRPr kumimoji="1" lang="en-US" altLang="ja-JP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ja-JP" dirty="0"/>
              <a:t>device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ja-JP" dirty="0"/>
              <a:t>sensor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ja-JP" dirty="0"/>
              <a:t>time</a:t>
            </a:r>
            <a:r>
              <a:rPr kumimoji="1" lang="ja-JP" altLang="en-US" dirty="0"/>
              <a:t>：　日付時刻</a:t>
            </a:r>
            <a:endParaRPr kumimoji="1" lang="en-US" altLang="ja-JP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ja-JP" dirty="0" err="1"/>
              <a:t>utctime</a:t>
            </a:r>
            <a:r>
              <a:rPr kumimoji="1" lang="ja-JP" altLang="en-US" dirty="0"/>
              <a:t>：　日付時刻</a:t>
            </a:r>
            <a:endParaRPr kumimoji="1" lang="en-US" altLang="ja-JP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ja-JP" dirty="0"/>
              <a:t>value</a:t>
            </a:r>
            <a:r>
              <a:rPr kumimoji="1" lang="ja-JP" altLang="en-US" dirty="0"/>
              <a:t>：　</a:t>
            </a:r>
            <a:r>
              <a:rPr kumimoji="1" lang="en-US" altLang="ja-JP" dirty="0"/>
              <a:t>10</a:t>
            </a:r>
            <a:r>
              <a:rPr kumimoji="1" lang="ja-JP" altLang="en-US" dirty="0"/>
              <a:t>進数</a:t>
            </a:r>
            <a:endParaRPr kumimoji="1" lang="en-US" altLang="ja-JP" dirty="0"/>
          </a:p>
          <a:p>
            <a:pPr marL="228600" indent="-228600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5DFFE-3610-4497-A381-5321DBD796AB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450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メニュー「閉じて適用」をクリックします。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5DFFE-3610-4497-A381-5321DBD796AB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035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赤丸の箇所　「データ」ビューにして、インポートした各テーブルを確認します。</a:t>
            </a:r>
            <a:endParaRPr kumimoji="1" lang="en-US" altLang="ja-JP" dirty="0"/>
          </a:p>
          <a:p>
            <a:r>
              <a:rPr kumimoji="1" lang="en-US" altLang="ja-JP" dirty="0" err="1"/>
              <a:t>fscontainer</a:t>
            </a:r>
            <a:r>
              <a:rPr kumimoji="1" lang="ja-JP" altLang="en-US" dirty="0"/>
              <a:t>の列の並び順、データ型が、先ほどの気象庁データ同様、以下のようになっていることを確認します。</a:t>
            </a:r>
            <a:endParaRPr kumimoji="1" lang="en-US" altLang="ja-JP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ja-JP" dirty="0"/>
              <a:t>device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ja-JP" dirty="0"/>
              <a:t>sensor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ja-JP" dirty="0"/>
              <a:t>time</a:t>
            </a:r>
            <a:r>
              <a:rPr kumimoji="1" lang="ja-JP" altLang="en-US" dirty="0"/>
              <a:t>：　日付時刻</a:t>
            </a:r>
            <a:endParaRPr kumimoji="1" lang="en-US" altLang="ja-JP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ja-JP" dirty="0" err="1"/>
              <a:t>utctime</a:t>
            </a:r>
            <a:r>
              <a:rPr kumimoji="1" lang="ja-JP" altLang="en-US" dirty="0"/>
              <a:t>：　日付時刻</a:t>
            </a:r>
            <a:endParaRPr kumimoji="1" lang="en-US" altLang="ja-JP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ja-JP" dirty="0"/>
              <a:t>value</a:t>
            </a:r>
            <a:r>
              <a:rPr kumimoji="1" lang="ja-JP" altLang="en-US" dirty="0"/>
              <a:t>：　</a:t>
            </a:r>
            <a:r>
              <a:rPr kumimoji="1" lang="en-US" altLang="ja-JP" dirty="0"/>
              <a:t>10</a:t>
            </a:r>
            <a:r>
              <a:rPr kumimoji="1" lang="ja-JP" altLang="en-US" dirty="0"/>
              <a:t>進数</a:t>
            </a:r>
            <a:endParaRPr kumimoji="1" lang="en-US" altLang="ja-JP" dirty="0"/>
          </a:p>
          <a:p>
            <a:pPr marL="228600" indent="-228600">
              <a:buFont typeface="+mj-lt"/>
              <a:buAutoNum type="arabicPeriod"/>
            </a:pP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5DFFE-3610-4497-A381-5321DBD796AB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581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右のデータ選択で気象庁データ（ここでは「</a:t>
            </a:r>
            <a:r>
              <a:rPr kumimoji="1" lang="en-US" altLang="ja-JP" dirty="0"/>
              <a:t>data-2</a:t>
            </a:r>
            <a:r>
              <a:rPr kumimoji="1" lang="ja-JP" altLang="en-US" dirty="0"/>
              <a:t>」）を選択し、</a:t>
            </a:r>
            <a:endParaRPr kumimoji="1" lang="en-US" altLang="ja-JP" dirty="0"/>
          </a:p>
          <a:p>
            <a:r>
              <a:rPr kumimoji="1" lang="ja-JP" altLang="en-US" dirty="0"/>
              <a:t>列の並び順が、</a:t>
            </a:r>
            <a:r>
              <a:rPr kumimoji="1" lang="en-US" altLang="ja-JP" dirty="0" err="1"/>
              <a:t>fscontainer</a:t>
            </a:r>
            <a:r>
              <a:rPr kumimoji="1" lang="ja-JP" altLang="en-US" dirty="0"/>
              <a:t>と同じになっていることを確認します。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5DFFE-3610-4497-A381-5321DBD796AB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594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「データ」ビューで、メニュー「テーブルツール」→「新しいテーブル」を選択します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5DFFE-3610-4497-A381-5321DBD796AB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232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ja-JP" altLang="en-US" dirty="0"/>
              <a:t>計算式欄に「</a:t>
            </a:r>
            <a:r>
              <a:rPr kumimoji="1" lang="en-US" altLang="ja-JP" dirty="0"/>
              <a:t>union(‘</a:t>
            </a:r>
            <a:r>
              <a:rPr kumimoji="1" lang="ja-JP" altLang="en-US" dirty="0"/>
              <a:t>」まで入力すると、テーブル名の候補が表示されます。</a:t>
            </a:r>
            <a:endParaRPr kumimoji="1" lang="en-US" altLang="ja-JP" dirty="0"/>
          </a:p>
          <a:p>
            <a:pPr marL="228600" indent="-228600">
              <a:buFont typeface="+mj-lt"/>
              <a:buAutoNum type="arabicPeriod"/>
            </a:pPr>
            <a:r>
              <a:rPr kumimoji="1" lang="ja-JP" altLang="en-US" dirty="0"/>
              <a:t>ここではまず、</a:t>
            </a:r>
            <a:r>
              <a:rPr kumimoji="1" lang="en-US" altLang="ja-JP" dirty="0"/>
              <a:t>’data-2’</a:t>
            </a:r>
            <a:r>
              <a:rPr kumimoji="1" lang="ja-JP" altLang="en-US" dirty="0"/>
              <a:t>　テーブルを選択します。　</a:t>
            </a:r>
            <a:r>
              <a:rPr kumimoji="1" lang="en-US" altLang="ja-JP" dirty="0"/>
              <a:t>(</a:t>
            </a:r>
            <a:r>
              <a:rPr kumimoji="1" lang="ja-JP" altLang="en-US" dirty="0"/>
              <a:t>テーブル名はｍ取り込んだ</a:t>
            </a:r>
            <a:r>
              <a:rPr kumimoji="1" lang="en-US" altLang="ja-JP" dirty="0"/>
              <a:t>csv</a:t>
            </a:r>
            <a:r>
              <a:rPr kumimoji="1" lang="ja-JP" altLang="en-US" dirty="0"/>
              <a:t>ファイルの名前により異なる事があります。</a:t>
            </a:r>
            <a:r>
              <a:rPr kumimoji="1" lang="en-US" altLang="ja-JP" dirty="0"/>
              <a:t>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5DFFE-3610-4497-A381-5321DBD796AB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0907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ja-JP" altLang="en-US" dirty="0"/>
              <a:t>続いて　</a:t>
            </a:r>
            <a:r>
              <a:rPr kumimoji="1" lang="en-US" altLang="ja-JP" dirty="0"/>
              <a:t>‘</a:t>
            </a:r>
            <a:r>
              <a:rPr kumimoji="1" lang="en-US" altLang="ja-JP" dirty="0" err="1"/>
              <a:t>fscontainer</a:t>
            </a:r>
            <a:r>
              <a:rPr kumimoji="1" lang="en-US" altLang="ja-JP" dirty="0"/>
              <a:t>’</a:t>
            </a:r>
            <a:r>
              <a:rPr kumimoji="1" lang="ja-JP" altLang="en-US" dirty="0"/>
              <a:t>　を選択し　カッコを閉じます。</a:t>
            </a:r>
            <a:endParaRPr kumimoji="1" lang="en-US" altLang="ja-JP" dirty="0"/>
          </a:p>
          <a:p>
            <a:pPr marL="228600" indent="-228600">
              <a:buFont typeface="+mj-lt"/>
              <a:buAutoNum type="arabicPeriod"/>
            </a:pPr>
            <a:r>
              <a:rPr kumimoji="1" lang="ja-JP" altLang="en-US" dirty="0"/>
              <a:t>最終的に　以下の数式が入力されていれば</a:t>
            </a:r>
            <a:r>
              <a:rPr kumimoji="1" lang="en-US" altLang="ja-JP" dirty="0"/>
              <a:t>OK</a:t>
            </a:r>
            <a:r>
              <a:rPr kumimoji="1" lang="ja-JP" altLang="en-US" dirty="0"/>
              <a:t>です。</a:t>
            </a:r>
            <a:br>
              <a:rPr kumimoji="1" lang="en-US" altLang="ja-JP" b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ja-JP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テーブル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ja-JP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'data-2'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'fscontainer’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+mj-lt"/>
              <a:buNone/>
            </a:pP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5DFFE-3610-4497-A381-5321DBD796AB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921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「レポート」ビューを選択します。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5DFFE-3610-4497-A381-5321DBD796AB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415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講座で温度計の折れ線グラフを作成したのと同様に、折れ線グラフを作成します。</a:t>
            </a:r>
            <a:endParaRPr kumimoji="1" lang="en-US" altLang="ja-JP" dirty="0"/>
          </a:p>
          <a:p>
            <a:pPr marL="228600" indent="-228600">
              <a:buFont typeface="+mj-lt"/>
              <a:buAutoNum type="arabicPeriod"/>
            </a:pPr>
            <a:r>
              <a:rPr kumimoji="1" lang="ja-JP" altLang="en-US" dirty="0"/>
              <a:t>ビジュアルのアイコンから「折線グラフ」を選択します。</a:t>
            </a:r>
            <a:endParaRPr kumimoji="1" lang="en-US" altLang="ja-JP" dirty="0"/>
          </a:p>
          <a:p>
            <a:pPr marL="228600" indent="-228600">
              <a:buFont typeface="+mj-lt"/>
              <a:buAutoNum type="arabicPeriod"/>
            </a:pPr>
            <a:r>
              <a:rPr kumimoji="1" lang="ja-JP" altLang="en-US" dirty="0"/>
              <a:t>フィールド欄で「テーブル」を選択し、ツリーを広げます。</a:t>
            </a:r>
            <a:endParaRPr kumimoji="1" lang="en-US" altLang="ja-JP" dirty="0"/>
          </a:p>
          <a:p>
            <a:pPr marL="228600" indent="-228600">
              <a:buFont typeface="+mj-lt"/>
              <a:buAutoNum type="arabicPeriod"/>
            </a:pPr>
            <a:r>
              <a:rPr kumimoji="1" lang="ja-JP" altLang="en-US" dirty="0"/>
              <a:t>Ｘ軸に「</a:t>
            </a:r>
            <a:r>
              <a:rPr kumimoji="1" lang="en-US" altLang="ja-JP" dirty="0"/>
              <a:t>time</a:t>
            </a:r>
            <a:r>
              <a:rPr kumimoji="1" lang="ja-JP" altLang="en-US" dirty="0"/>
              <a:t>」、　</a:t>
            </a:r>
            <a:r>
              <a:rPr kumimoji="1" lang="en-US" altLang="ja-JP" dirty="0"/>
              <a:t>Y</a:t>
            </a:r>
            <a:r>
              <a:rPr kumimoji="1" lang="ja-JP" altLang="en-US" dirty="0"/>
              <a:t>軸に「</a:t>
            </a:r>
            <a:r>
              <a:rPr kumimoji="1" lang="en-US" altLang="ja-JP" dirty="0"/>
              <a:t>value</a:t>
            </a:r>
            <a:r>
              <a:rPr kumimoji="1" lang="ja-JP" altLang="en-US" dirty="0"/>
              <a:t>」、　凡例に「</a:t>
            </a:r>
            <a:r>
              <a:rPr kumimoji="1" lang="en-US" altLang="ja-JP" dirty="0" err="1"/>
              <a:t>debice</a:t>
            </a:r>
            <a:r>
              <a:rPr kumimoji="1" lang="ja-JP" altLang="en-US" dirty="0"/>
              <a:t>」をドラッグします。</a:t>
            </a:r>
            <a:endParaRPr kumimoji="1" lang="en-US" altLang="ja-JP" dirty="0"/>
          </a:p>
          <a:p>
            <a:pPr marL="228600" indent="-228600">
              <a:buFont typeface="+mj-lt"/>
              <a:buAutoNum type="arabicPeriod"/>
            </a:pPr>
            <a:r>
              <a:rPr kumimoji="1" lang="ja-JP" altLang="en-US" dirty="0"/>
              <a:t>気象庁データを含むグラフが出れば完成です。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5DFFE-3610-4497-A381-5321DBD796AB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189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ja-JP" altLang="en-US" dirty="0"/>
              <a:t>気象庁データを選択し「開く」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5DFFE-3610-4497-A381-5321DBD796A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874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ja-JP" altLang="en-US" dirty="0"/>
              <a:t>気象庁データの内容が表示されます。</a:t>
            </a:r>
            <a:endParaRPr kumimoji="1" lang="en-US" altLang="ja-JP" dirty="0"/>
          </a:p>
          <a:p>
            <a:pPr marL="228600" indent="-228600">
              <a:buFont typeface="+mj-lt"/>
              <a:buAutoNum type="arabicPeriod"/>
            </a:pPr>
            <a:r>
              <a:rPr kumimoji="1" lang="ja-JP" altLang="en-US" dirty="0"/>
              <a:t>そのまま「データの変換」をクリックします。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5DFFE-3610-4497-A381-5321DBD796A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65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ja-JP" altLang="en-US" dirty="0"/>
              <a:t>「年月日時」列で、データ型は、「</a:t>
            </a:r>
            <a:r>
              <a:rPr kumimoji="1" lang="ja-JP" altLang="en-US" b="1" dirty="0"/>
              <a:t>日付時刻</a:t>
            </a:r>
            <a:r>
              <a:rPr kumimoji="1" lang="ja-JP" altLang="en-US" dirty="0"/>
              <a:t>」に変更します。　列名をダブルクリックし「</a:t>
            </a:r>
            <a:r>
              <a:rPr kumimoji="1" lang="en-US" altLang="ja-JP" b="1" dirty="0"/>
              <a:t>time</a:t>
            </a:r>
            <a:r>
              <a:rPr kumimoji="1" lang="ja-JP" altLang="en-US" dirty="0"/>
              <a:t>」に変更します。</a:t>
            </a:r>
            <a:endParaRPr kumimoji="1" lang="en-US" altLang="ja-JP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ja-JP" altLang="en-US" dirty="0"/>
              <a:t>「気温</a:t>
            </a:r>
            <a:r>
              <a:rPr kumimoji="1" lang="en-US" altLang="ja-JP" dirty="0"/>
              <a:t>(</a:t>
            </a:r>
            <a:r>
              <a:rPr kumimoji="1" lang="ja-JP" altLang="en-US" dirty="0"/>
              <a:t>℃</a:t>
            </a:r>
            <a:r>
              <a:rPr kumimoji="1" lang="en-US" altLang="ja-JP" dirty="0"/>
              <a:t>)</a:t>
            </a:r>
            <a:r>
              <a:rPr kumimoji="1" lang="ja-JP" altLang="en-US" dirty="0"/>
              <a:t>」列で、データ型は、「</a:t>
            </a:r>
            <a:r>
              <a:rPr kumimoji="1" lang="en-US" altLang="ja-JP" b="1" dirty="0"/>
              <a:t>10</a:t>
            </a:r>
            <a:r>
              <a:rPr kumimoji="1" lang="ja-JP" altLang="en-US" b="1" dirty="0"/>
              <a:t>進数</a:t>
            </a:r>
            <a:r>
              <a:rPr kumimoji="1" lang="ja-JP" altLang="en-US" dirty="0"/>
              <a:t>」に変更します。　列名をダブルクリックし「</a:t>
            </a:r>
            <a:r>
              <a:rPr kumimoji="1" lang="en-US" altLang="ja-JP" b="1" dirty="0"/>
              <a:t>value</a:t>
            </a:r>
            <a:r>
              <a:rPr kumimoji="1" lang="ja-JP" altLang="en-US" dirty="0"/>
              <a:t>」に変更します。</a:t>
            </a:r>
            <a:endParaRPr kumimoji="1" lang="en-US" altLang="ja-JP" dirty="0"/>
          </a:p>
          <a:p>
            <a:pPr marL="228600" indent="-228600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5DFFE-3610-4497-A381-5321DBD796A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721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ja-JP" altLang="en-US" dirty="0"/>
              <a:t>メニュー「列の追加」→「カスタム列」をクリック</a:t>
            </a:r>
            <a:endParaRPr kumimoji="1" lang="en-US" altLang="ja-JP" dirty="0"/>
          </a:p>
          <a:p>
            <a:pPr marL="228600" indent="-228600">
              <a:buFont typeface="+mj-lt"/>
              <a:buAutoNum type="arabicPeriod"/>
            </a:pPr>
            <a:r>
              <a:rPr kumimoji="1" lang="ja-JP" altLang="en-US" dirty="0"/>
              <a:t>「カスタム列」ダイアログが出る。</a:t>
            </a:r>
            <a:endParaRPr kumimoji="1" lang="en-US" altLang="ja-JP" dirty="0"/>
          </a:p>
          <a:p>
            <a:pPr marL="228600" indent="-228600">
              <a:buFont typeface="+mj-lt"/>
              <a:buAutoNum type="arabicPeriod"/>
            </a:pPr>
            <a:r>
              <a:rPr kumimoji="1" lang="ja-JP" altLang="en-US" dirty="0"/>
              <a:t>「新しい列名」に　</a:t>
            </a:r>
            <a:r>
              <a:rPr kumimoji="1" lang="en-US" altLang="ja-JP" dirty="0"/>
              <a:t>”</a:t>
            </a:r>
            <a:r>
              <a:rPr kumimoji="1" lang="en-US" altLang="ja-JP" b="1" dirty="0"/>
              <a:t>device</a:t>
            </a:r>
            <a:r>
              <a:rPr kumimoji="1" lang="en-US" altLang="ja-JP" dirty="0"/>
              <a:t>”</a:t>
            </a:r>
            <a:r>
              <a:rPr kumimoji="1" lang="ja-JP" altLang="en-US" dirty="0"/>
              <a:t>　と入力</a:t>
            </a:r>
            <a:endParaRPr kumimoji="1" lang="en-US" altLang="ja-JP" dirty="0"/>
          </a:p>
          <a:p>
            <a:pPr marL="228600" indent="-228600">
              <a:buFont typeface="+mj-lt"/>
              <a:buAutoNum type="arabicPeriod"/>
            </a:pPr>
            <a:r>
              <a:rPr kumimoji="1" lang="ja-JP" altLang="en-US" dirty="0"/>
              <a:t>「カスタム列の式」に　「</a:t>
            </a:r>
            <a:r>
              <a:rPr kumimoji="1" lang="en-US" altLang="ja-JP" dirty="0"/>
              <a:t>=“</a:t>
            </a:r>
            <a:r>
              <a:rPr kumimoji="1" lang="ja-JP" altLang="en-US" dirty="0"/>
              <a:t>気象庁データ</a:t>
            </a:r>
            <a:r>
              <a:rPr kumimoji="1" lang="en-US" altLang="ja-JP" dirty="0"/>
              <a:t>”</a:t>
            </a:r>
            <a:r>
              <a:rPr kumimoji="1" lang="ja-JP" altLang="en-US" dirty="0"/>
              <a:t>」　と入力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5DFFE-3610-4497-A381-5321DBD796A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642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ja-JP" altLang="en-US" dirty="0"/>
              <a:t>メニュー「列の追加」→「カスタム列」をクリック</a:t>
            </a:r>
            <a:endParaRPr kumimoji="1" lang="en-US" altLang="ja-JP" dirty="0"/>
          </a:p>
          <a:p>
            <a:pPr marL="228600" indent="-228600">
              <a:buFont typeface="+mj-lt"/>
              <a:buAutoNum type="arabicPeriod"/>
            </a:pPr>
            <a:r>
              <a:rPr kumimoji="1" lang="ja-JP" altLang="en-US" dirty="0"/>
              <a:t>「カスタム列」ダイアログが出る。</a:t>
            </a:r>
            <a:endParaRPr kumimoji="1" lang="en-US" altLang="ja-JP" dirty="0"/>
          </a:p>
          <a:p>
            <a:pPr marL="228600" indent="-228600">
              <a:buFont typeface="+mj-lt"/>
              <a:buAutoNum type="arabicPeriod"/>
            </a:pPr>
            <a:r>
              <a:rPr kumimoji="1" lang="ja-JP" altLang="en-US" dirty="0"/>
              <a:t>「新しい列名」に　</a:t>
            </a:r>
            <a:r>
              <a:rPr kumimoji="1" lang="en-US" altLang="ja-JP" dirty="0"/>
              <a:t>”</a:t>
            </a:r>
            <a:r>
              <a:rPr kumimoji="1" lang="en-US" altLang="ja-JP" b="1" dirty="0"/>
              <a:t>sensor</a:t>
            </a:r>
            <a:r>
              <a:rPr kumimoji="1" lang="en-US" altLang="ja-JP" dirty="0"/>
              <a:t>”</a:t>
            </a:r>
            <a:r>
              <a:rPr kumimoji="1" lang="ja-JP" altLang="en-US" dirty="0"/>
              <a:t>　と入力</a:t>
            </a:r>
            <a:endParaRPr kumimoji="1" lang="en-US" altLang="ja-JP" dirty="0"/>
          </a:p>
          <a:p>
            <a:pPr marL="228600" indent="-228600">
              <a:buFont typeface="+mj-lt"/>
              <a:buAutoNum type="arabicPeriod"/>
            </a:pPr>
            <a:r>
              <a:rPr kumimoji="1" lang="ja-JP" altLang="en-US" dirty="0"/>
              <a:t>「カスタム列の式」に　「</a:t>
            </a:r>
            <a:r>
              <a:rPr kumimoji="1" lang="en-US" altLang="ja-JP" dirty="0"/>
              <a:t>=“temp”</a:t>
            </a:r>
            <a:r>
              <a:rPr kumimoji="1" lang="ja-JP" altLang="en-US" dirty="0"/>
              <a:t>」　と入力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5DFFE-3610-4497-A381-5321DBD796A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884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dirty="0"/>
              <a:t>sensor</a:t>
            </a:r>
            <a:r>
              <a:rPr kumimoji="1" lang="ja-JP" altLang="en-US" dirty="0"/>
              <a:t>列をドラッグして</a:t>
            </a:r>
            <a:r>
              <a:rPr kumimoji="1" lang="en-US" altLang="ja-JP" dirty="0"/>
              <a:t>device</a:t>
            </a:r>
            <a:r>
              <a:rPr kumimoji="1" lang="ja-JP" altLang="en-US" dirty="0"/>
              <a:t>と</a:t>
            </a:r>
            <a:r>
              <a:rPr kumimoji="1" lang="en-US" altLang="ja-JP" dirty="0"/>
              <a:t>time</a:t>
            </a:r>
            <a:r>
              <a:rPr kumimoji="1" lang="ja-JP" altLang="en-US" dirty="0"/>
              <a:t>の間に入れます。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5DFFE-3610-4497-A381-5321DBD796A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241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ja-JP" altLang="en-US" dirty="0"/>
              <a:t>メニュー「列の追加」→「カスタム列」をクリック</a:t>
            </a:r>
            <a:endParaRPr kumimoji="1" lang="en-US" altLang="ja-JP" dirty="0"/>
          </a:p>
          <a:p>
            <a:pPr marL="228600" indent="-228600">
              <a:buFont typeface="+mj-lt"/>
              <a:buAutoNum type="arabicPeriod"/>
            </a:pPr>
            <a:r>
              <a:rPr kumimoji="1" lang="ja-JP" altLang="en-US" dirty="0"/>
              <a:t>「カスタム列」ダイアログが出る。</a:t>
            </a:r>
            <a:endParaRPr kumimoji="1" lang="en-US" altLang="ja-JP" dirty="0"/>
          </a:p>
          <a:p>
            <a:pPr marL="228600" indent="-228600">
              <a:buFont typeface="+mj-lt"/>
              <a:buAutoNum type="arabicPeriod"/>
            </a:pPr>
            <a:r>
              <a:rPr kumimoji="1" lang="ja-JP" altLang="en-US" dirty="0"/>
              <a:t>「新しい列名」に　</a:t>
            </a:r>
            <a:r>
              <a:rPr kumimoji="1" lang="en-US" altLang="ja-JP" dirty="0"/>
              <a:t>”</a:t>
            </a:r>
            <a:r>
              <a:rPr kumimoji="1" lang="en-US" altLang="ja-JP" b="1" dirty="0" err="1"/>
              <a:t>utctime</a:t>
            </a:r>
            <a:r>
              <a:rPr kumimoji="1" lang="ja-JP" altLang="en-US" b="1" dirty="0"/>
              <a:t>「</a:t>
            </a:r>
            <a:r>
              <a:rPr kumimoji="1" lang="en-US" altLang="ja-JP" dirty="0"/>
              <a:t>”</a:t>
            </a:r>
            <a:r>
              <a:rPr kumimoji="1" lang="ja-JP" altLang="en-US" dirty="0"/>
              <a:t>　と入力</a:t>
            </a:r>
            <a:endParaRPr kumimoji="1" lang="en-US" altLang="ja-JP" dirty="0"/>
          </a:p>
          <a:p>
            <a:pPr marL="228600" indent="-228600">
              <a:buFont typeface="+mj-lt"/>
              <a:buAutoNum type="arabicPeriod"/>
            </a:pPr>
            <a:r>
              <a:rPr kumimoji="1" lang="ja-JP" altLang="en-US" dirty="0"/>
              <a:t>「カスタム列の式」に　「</a:t>
            </a:r>
            <a:r>
              <a:rPr kumimoji="1" lang="en-US" altLang="ja-JP" dirty="0"/>
              <a:t>=[time]-#duration(0,9,0,0)</a:t>
            </a:r>
            <a:r>
              <a:rPr kumimoji="1" lang="ja-JP" altLang="en-US" dirty="0"/>
              <a:t>」　と入力</a:t>
            </a:r>
            <a:endParaRPr kumimoji="1" lang="en-US" altLang="ja-JP" dirty="0"/>
          </a:p>
          <a:p>
            <a:pPr marL="0" indent="0">
              <a:buFont typeface="+mj-lt"/>
              <a:buNone/>
            </a:pPr>
            <a:r>
              <a:rPr kumimoji="1" lang="ja-JP" altLang="en-US" dirty="0"/>
              <a:t>　　</a:t>
            </a:r>
            <a:r>
              <a:rPr kumimoji="1" lang="en-US" altLang="ja-JP" dirty="0"/>
              <a:t>#duration</a:t>
            </a:r>
            <a:r>
              <a:rPr kumimoji="1" lang="ja-JP" altLang="en-US" dirty="0"/>
              <a:t>の箇所の意味は、　</a:t>
            </a:r>
            <a:r>
              <a:rPr kumimoji="1" lang="en-US" altLang="ja-JP" dirty="0"/>
              <a:t>(0</a:t>
            </a:r>
            <a:r>
              <a:rPr kumimoji="1" lang="ja-JP" altLang="en-US" dirty="0"/>
              <a:t>日、</a:t>
            </a:r>
            <a:r>
              <a:rPr kumimoji="1" lang="en-US" altLang="ja-JP" dirty="0"/>
              <a:t>9</a:t>
            </a:r>
            <a:r>
              <a:rPr kumimoji="1" lang="ja-JP" altLang="en-US" dirty="0"/>
              <a:t>時間、</a:t>
            </a:r>
            <a:r>
              <a:rPr kumimoji="1" lang="en-US" altLang="ja-JP" dirty="0"/>
              <a:t>0</a:t>
            </a:r>
            <a:r>
              <a:rPr kumimoji="1" lang="ja-JP" altLang="en-US" dirty="0"/>
              <a:t>分、</a:t>
            </a:r>
            <a:r>
              <a:rPr kumimoji="1" lang="en-US" altLang="ja-JP" dirty="0"/>
              <a:t>0</a:t>
            </a:r>
            <a:r>
              <a:rPr kumimoji="1" lang="ja-JP" altLang="en-US" dirty="0"/>
              <a:t>秒</a:t>
            </a:r>
            <a:r>
              <a:rPr kumimoji="1" lang="en-US" altLang="ja-JP" dirty="0"/>
              <a:t>)</a:t>
            </a:r>
            <a:r>
              <a:rPr kumimoji="1" lang="ja-JP" altLang="en-US" dirty="0"/>
              <a:t>　の</a:t>
            </a:r>
            <a:r>
              <a:rPr kumimoji="1" lang="en-US" altLang="ja-JP" dirty="0"/>
              <a:t>duration(</a:t>
            </a:r>
            <a:r>
              <a:rPr kumimoji="1" lang="ja-JP" altLang="en-US" dirty="0"/>
              <a:t>時間間隔</a:t>
            </a:r>
            <a:r>
              <a:rPr kumimoji="1" lang="en-US" altLang="ja-JP" dirty="0"/>
              <a:t>)</a:t>
            </a:r>
            <a:r>
              <a:rPr kumimoji="1" lang="ja-JP" altLang="en-US" dirty="0"/>
              <a:t>データ型を表します。</a:t>
            </a:r>
            <a:endParaRPr kumimoji="1" lang="en-US" altLang="ja-JP" dirty="0"/>
          </a:p>
          <a:p>
            <a:pPr marL="0" indent="0">
              <a:buFont typeface="+mj-lt"/>
              <a:buNone/>
            </a:pPr>
            <a:r>
              <a:rPr kumimoji="1" lang="ja-JP" altLang="en-US" dirty="0"/>
              <a:t>　　この計算により、日本時間で入っている</a:t>
            </a:r>
            <a:r>
              <a:rPr kumimoji="1" lang="en-US" altLang="ja-JP" dirty="0"/>
              <a:t>time</a:t>
            </a:r>
            <a:r>
              <a:rPr kumimoji="1" lang="ja-JP" altLang="en-US" dirty="0"/>
              <a:t>から</a:t>
            </a:r>
            <a:r>
              <a:rPr kumimoji="1" lang="en-US" altLang="ja-JP" dirty="0"/>
              <a:t>9</a:t>
            </a:r>
            <a:r>
              <a:rPr kumimoji="1" lang="ja-JP" altLang="en-US" dirty="0"/>
              <a:t>時間引いて　</a:t>
            </a:r>
            <a:r>
              <a:rPr kumimoji="1" lang="en-US" altLang="ja-JP" dirty="0" err="1"/>
              <a:t>utctime</a:t>
            </a:r>
            <a:r>
              <a:rPr kumimoji="1" lang="ja-JP" altLang="en-US" dirty="0"/>
              <a:t>を求めています。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5DFFE-3610-4497-A381-5321DBD796A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026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ja-JP" dirty="0" err="1"/>
              <a:t>utctime</a:t>
            </a:r>
            <a:r>
              <a:rPr kumimoji="1" lang="ja-JP" altLang="en-US" dirty="0"/>
              <a:t>列をドラッグして</a:t>
            </a:r>
            <a:r>
              <a:rPr kumimoji="1" lang="en-US" altLang="ja-JP" dirty="0"/>
              <a:t>time</a:t>
            </a:r>
            <a:r>
              <a:rPr kumimoji="1" lang="ja-JP" altLang="en-US" dirty="0"/>
              <a:t>と</a:t>
            </a:r>
            <a:r>
              <a:rPr kumimoji="1" lang="en-US" altLang="ja-JP" dirty="0"/>
              <a:t>value</a:t>
            </a:r>
            <a:r>
              <a:rPr kumimoji="1" lang="ja-JP" altLang="en-US" dirty="0"/>
              <a:t>の間に入れます。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5DFFE-3610-4497-A381-5321DBD796A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180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148029-C278-D25D-18CD-9D82A5BF1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6C9E26F-914C-EA92-F61F-7CA295268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3DAEA7-EBBA-7038-ED96-65875CB1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0A4F-A279-43B7-9CD4-3F5A0E9A2B38}" type="datetimeFigureOut">
              <a:rPr kumimoji="1" lang="ja-JP" altLang="en-US" smtClean="0"/>
              <a:t>2023/10/13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A36CA5-17B6-3DAC-830E-80E1A236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BDDA10-369C-7C65-E4A8-0B6BC8E8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8D76-8ECA-4A4F-877A-EDB31BC5B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64A53A-3B5D-9454-43C0-31FAE8F6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4B83EE-D654-C0E6-3F59-E816D8E56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7C703F-56C7-F886-7652-1039658F2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0A4F-A279-43B7-9CD4-3F5A0E9A2B38}" type="datetimeFigureOut">
              <a:rPr kumimoji="1" lang="ja-JP" altLang="en-US" smtClean="0"/>
              <a:t>2023/10/13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A9A4D3-00C6-8B9E-7359-28186F62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2890FB-F3DD-C2FF-A46B-68B8FA5B4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8D76-8ECA-4A4F-877A-EDB31BC5B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91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25DD89F-1E8E-EDC8-5152-B476D6534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B36019-DE3A-BFF1-8DEA-714A8DB19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C819FA-ABD6-75AA-5D97-1FAE0F1B7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0A4F-A279-43B7-9CD4-3F5A0E9A2B38}" type="datetimeFigureOut">
              <a:rPr kumimoji="1" lang="ja-JP" altLang="en-US" smtClean="0"/>
              <a:t>2023/10/13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6DADF0-762A-C07B-FACD-B016ED67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918E84-20BB-9DC7-EE65-C10DD0A8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8D76-8ECA-4A4F-877A-EDB31BC5B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88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E6CAB8-10B0-0056-F691-242CFF13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5115F3-8E12-4260-5EDF-03D530C93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FBCC42-B49A-1540-BF22-2EEC1DFD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0A4F-A279-43B7-9CD4-3F5A0E9A2B38}" type="datetimeFigureOut">
              <a:rPr kumimoji="1" lang="ja-JP" altLang="en-US" smtClean="0"/>
              <a:t>2023/10/13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099124-5969-650C-22F8-9E6314E0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EFC4DE-424B-8B3B-EE75-4097926B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8D76-8ECA-4A4F-877A-EDB31BC5B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61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799414-92A7-EE65-67DE-D72042864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49DE8F-6F4F-E13F-A084-823898C8C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57F149-88E6-9ED7-CC7F-A6307151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0A4F-A279-43B7-9CD4-3F5A0E9A2B38}" type="datetimeFigureOut">
              <a:rPr kumimoji="1" lang="ja-JP" altLang="en-US" smtClean="0"/>
              <a:t>2023/10/13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88C789-712B-9267-A1C1-E72D805D0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46BABE-E7B6-6F71-99C5-723E95F0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8D76-8ECA-4A4F-877A-EDB31BC5B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18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354E27-184E-4E93-3E41-C562BAA2C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A6490A-4134-FDA6-DF1E-5E9EA60B2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9B7FB3-D9B2-2408-7C48-3935975C1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003C3D-3DAB-50B5-7006-3FBE872B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0A4F-A279-43B7-9CD4-3F5A0E9A2B38}" type="datetimeFigureOut">
              <a:rPr kumimoji="1" lang="ja-JP" altLang="en-US" smtClean="0"/>
              <a:t>2023/10/13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795DEE-C4CC-2366-F1DC-14C5D8845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6A7295-1620-097A-6504-BD24EC57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8D76-8ECA-4A4F-877A-EDB31BC5B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66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9CC4D3-3143-8C76-026A-7B0C90FD8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D9768D-D9C2-FCA1-1E05-C55C4C1A2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431749-3E45-750F-ABEF-BD0B91172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1A2B17F-AEF2-6C57-7092-7060191D9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3EC6539-BF11-6680-6229-7DED33739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1EDE759-BB49-B718-D9EE-642310850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0A4F-A279-43B7-9CD4-3F5A0E9A2B38}" type="datetimeFigureOut">
              <a:rPr kumimoji="1" lang="ja-JP" altLang="en-US" smtClean="0"/>
              <a:t>2023/10/13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CC39C85-B9F5-93AE-85C7-9F63E4BF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DEC14C9-D6B9-A035-DCD1-9AA172CD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8D76-8ECA-4A4F-877A-EDB31BC5B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094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814EEE-8681-7099-6BFA-841983D5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E08B41-B95C-97BC-B209-B92502F7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0A4F-A279-43B7-9CD4-3F5A0E9A2B38}" type="datetimeFigureOut">
              <a:rPr kumimoji="1" lang="ja-JP" altLang="en-US" smtClean="0"/>
              <a:t>2023/10/13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0B74E9B-FAA4-0637-2459-0382BB182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BF44F59-A0A9-66CC-CE3E-2C2C96B7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8D76-8ECA-4A4F-877A-EDB31BC5B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32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A152199-EAC7-4F78-BEB7-E95569BD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0A4F-A279-43B7-9CD4-3F5A0E9A2B38}" type="datetimeFigureOut">
              <a:rPr kumimoji="1" lang="ja-JP" altLang="en-US" smtClean="0"/>
              <a:t>2023/10/13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7A8A6E6-9167-8CBF-82BB-AB7A721C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67102DD-F35B-F126-1FD0-0292EEE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8D76-8ECA-4A4F-877A-EDB31BC5B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459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E5555F-E943-44E5-5E41-89C54155B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29ABBD-818A-E5F0-72C9-CF67A338D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4281C6-9D4D-E530-AF7D-1DD1065D0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5C7F4D-5D9D-1E69-A67A-8357A7FE7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0A4F-A279-43B7-9CD4-3F5A0E9A2B38}" type="datetimeFigureOut">
              <a:rPr kumimoji="1" lang="ja-JP" altLang="en-US" smtClean="0"/>
              <a:t>2023/10/13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C08FDE-AA5B-CA8A-9A49-0A44D8E6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0683C2-D74C-28A1-FBB2-E143AA15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8D76-8ECA-4A4F-877A-EDB31BC5B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29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04F1DB-166C-8EFB-0AA7-755D6952B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602E1B1-B84A-671F-D1A8-54F8BAF01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92CF17-E7AC-1C6B-164D-397F16A7E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D55078-2ACA-703D-E08B-91EB589F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0A4F-A279-43B7-9CD4-3F5A0E9A2B38}" type="datetimeFigureOut">
              <a:rPr kumimoji="1" lang="ja-JP" altLang="en-US" smtClean="0"/>
              <a:t>2023/10/13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727355-4C8F-4476-9FAC-7B287929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F78456-3945-9379-BD9A-BF3D1AC2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8D76-8ECA-4A4F-877A-EDB31BC5B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08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93C678D-897C-37EE-1372-5FD72696C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216797-F1CC-7B08-A06F-BC53C522C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EC4678-00A5-8C5A-D944-A9B2D7A8C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40A4F-A279-43B7-9CD4-3F5A0E9A2B38}" type="datetimeFigureOut">
              <a:rPr kumimoji="1" lang="ja-JP" altLang="en-US" smtClean="0"/>
              <a:t>2023/10/13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242485-F852-E2F2-33A4-37C46521E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CFB503-3669-8E0D-8ED1-14B1E781F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78D76-8ECA-4A4F-877A-EDB31BC5B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70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AD72033-0B57-400D-5C66-00EBE1CD6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729336"/>
          </a:xfrm>
        </p:spPr>
        <p:txBody>
          <a:bodyPr>
            <a:normAutofit/>
          </a:bodyPr>
          <a:lstStyle/>
          <a:p>
            <a:pPr algn="l"/>
            <a:r>
              <a:rPr lang="en-US" altLang="ja-JP" sz="4400" dirty="0"/>
              <a:t>PowerBI Desktop</a:t>
            </a:r>
            <a:r>
              <a:rPr lang="ja-JP" altLang="en-US" sz="4400" dirty="0"/>
              <a:t>で</a:t>
            </a:r>
            <a:br>
              <a:rPr lang="en-US" altLang="ja-JP" sz="4400" dirty="0"/>
            </a:br>
            <a:r>
              <a:rPr lang="ja-JP" altLang="en-US" sz="4400" dirty="0"/>
              <a:t>温度</a:t>
            </a:r>
            <a:r>
              <a:rPr lang="ja-JP" altLang="en-US" sz="4000" dirty="0"/>
              <a:t>センサーデータ</a:t>
            </a:r>
            <a:r>
              <a:rPr lang="ja-JP" altLang="en-US" sz="4400" dirty="0"/>
              <a:t>のグラフに</a:t>
            </a:r>
            <a:br>
              <a:rPr lang="en-US" altLang="ja-JP" sz="4400" dirty="0"/>
            </a:br>
            <a:r>
              <a:rPr lang="ja-JP" altLang="en-US" sz="4400" dirty="0"/>
              <a:t>気象庁の温度データを</a:t>
            </a:r>
            <a:br>
              <a:rPr lang="en-US" altLang="ja-JP" sz="4400" dirty="0"/>
            </a:br>
            <a:r>
              <a:rPr lang="ja-JP" altLang="en-US" sz="4400" dirty="0"/>
              <a:t>追加する方法</a:t>
            </a:r>
            <a:br>
              <a:rPr lang="en-US" altLang="ja-JP" sz="4400" dirty="0"/>
            </a:br>
            <a:br>
              <a:rPr lang="en-US" altLang="ja-JP" sz="4400" dirty="0"/>
            </a:br>
            <a:r>
              <a:rPr lang="en-US" altLang="ja-JP" sz="4400" dirty="0"/>
              <a:t>2023/1/26</a:t>
            </a:r>
            <a:r>
              <a:rPr lang="ja-JP" altLang="en-US" sz="4400" dirty="0"/>
              <a:t>　</a:t>
            </a:r>
            <a:r>
              <a:rPr lang="en-US" altLang="ja-JP" sz="4400" dirty="0"/>
              <a:t>TA</a:t>
            </a:r>
            <a:r>
              <a:rPr lang="ja-JP" altLang="en-US" sz="4400" dirty="0"/>
              <a:t>：陣内</a:t>
            </a:r>
          </a:p>
        </p:txBody>
      </p:sp>
      <p:sp>
        <p:nvSpPr>
          <p:cNvPr id="6" name="字幕 5">
            <a:extLst>
              <a:ext uri="{FF2B5EF4-FFF2-40B4-BE49-F238E27FC236}">
                <a16:creationId xmlns:a16="http://schemas.microsoft.com/office/drawing/2014/main" id="{B47A0E2C-7214-9536-9542-E679CF55B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34579"/>
            <a:ext cx="9144000" cy="1043492"/>
          </a:xfrm>
        </p:spPr>
        <p:txBody>
          <a:bodyPr/>
          <a:lstStyle/>
          <a:p>
            <a:pPr algn="l"/>
            <a:r>
              <a:rPr lang="ja-JP" altLang="en-US" dirty="0"/>
              <a:t>注；手順の詳細説明は、スライドのノートに記載してますので、</a:t>
            </a:r>
            <a:endParaRPr lang="en-US" altLang="ja-JP" dirty="0"/>
          </a:p>
          <a:p>
            <a:pPr algn="l"/>
            <a:r>
              <a:rPr lang="ja-JP" altLang="en-US" dirty="0"/>
              <a:t>ノート部分を広げてご覧ください。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619740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90A4B56-5096-1DA7-970E-24451E97E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33" y="1868121"/>
            <a:ext cx="8393205" cy="4041403"/>
          </a:xfrm>
          <a:prstGeom prst="rect">
            <a:avLst/>
          </a:prstGeom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BAED5628-5B04-2905-C954-6C7FFCB3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②気象庁データの整形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 err="1"/>
              <a:t>utctime</a:t>
            </a:r>
            <a:r>
              <a:rPr lang="ja-JP" altLang="en-US" dirty="0"/>
              <a:t>列の追加</a:t>
            </a:r>
          </a:p>
        </p:txBody>
      </p:sp>
    </p:spTree>
    <p:extLst>
      <p:ext uri="{BB962C8B-B14F-4D97-AF65-F5344CB8AC3E}">
        <p14:creationId xmlns:p14="http://schemas.microsoft.com/office/powerpoint/2010/main" val="3127129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0E6D538-DA05-4300-E5F0-D24C6BD31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92" y="1573369"/>
            <a:ext cx="10112616" cy="3711262"/>
          </a:xfrm>
          <a:prstGeom prst="rect">
            <a:avLst/>
          </a:prstGeom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A049DDEE-8918-BDBC-F826-D3652AA6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②気象庁データの整形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 err="1"/>
              <a:t>utctime</a:t>
            </a:r>
            <a:r>
              <a:rPr lang="ja-JP" altLang="en-US" dirty="0"/>
              <a:t>列の並び順変更</a:t>
            </a:r>
          </a:p>
        </p:txBody>
      </p:sp>
    </p:spTree>
    <p:extLst>
      <p:ext uri="{BB962C8B-B14F-4D97-AF65-F5344CB8AC3E}">
        <p14:creationId xmlns:p14="http://schemas.microsoft.com/office/powerpoint/2010/main" val="4023961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41F55DD-7B6D-A304-21FD-E4DF89CF3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90" y="1606327"/>
            <a:ext cx="10069157" cy="4401088"/>
          </a:xfrm>
          <a:prstGeom prst="rect">
            <a:avLst/>
          </a:prstGeom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7C91421-14BB-AC8A-E03F-049E0CEF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②気象庁データの整形</a:t>
            </a:r>
            <a:br>
              <a:rPr lang="en-US" altLang="ja-JP" dirty="0"/>
            </a:br>
            <a:r>
              <a:rPr lang="ja-JP" altLang="en-US" dirty="0"/>
              <a:t>　整形結果の確認</a:t>
            </a:r>
          </a:p>
        </p:txBody>
      </p:sp>
    </p:spTree>
    <p:extLst>
      <p:ext uri="{BB962C8B-B14F-4D97-AF65-F5344CB8AC3E}">
        <p14:creationId xmlns:p14="http://schemas.microsoft.com/office/powerpoint/2010/main" val="3148915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97A49F8-55DB-5A3D-F0CC-C21250DA2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04" y="1693104"/>
            <a:ext cx="9241743" cy="4281196"/>
          </a:xfrm>
          <a:prstGeom prst="rect">
            <a:avLst/>
          </a:prstGeom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283CC564-B386-B8F6-3611-A9EACD6E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②気象庁データの整形</a:t>
            </a:r>
            <a:br>
              <a:rPr lang="en-US" altLang="ja-JP" dirty="0"/>
            </a:br>
            <a:r>
              <a:rPr lang="ja-JP" altLang="en-US" dirty="0"/>
              <a:t>　整形結果の保存</a:t>
            </a:r>
          </a:p>
        </p:txBody>
      </p:sp>
    </p:spTree>
    <p:extLst>
      <p:ext uri="{BB962C8B-B14F-4D97-AF65-F5344CB8AC3E}">
        <p14:creationId xmlns:p14="http://schemas.microsoft.com/office/powerpoint/2010/main" val="219150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A6EB10F-BE03-ED8F-AB57-2205AE633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7019"/>
            <a:ext cx="12192000" cy="3363961"/>
          </a:xfrm>
          <a:prstGeom prst="rect">
            <a:avLst/>
          </a:prstGeom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ACF0246D-A605-C88C-7D43-B665329F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②気象庁データの整形</a:t>
            </a:r>
            <a:br>
              <a:rPr lang="en-US" altLang="ja-JP" dirty="0"/>
            </a:br>
            <a:r>
              <a:rPr lang="ja-JP" altLang="en-US" dirty="0"/>
              <a:t>　整形結果の確認</a:t>
            </a:r>
          </a:p>
        </p:txBody>
      </p:sp>
    </p:spTree>
    <p:extLst>
      <p:ext uri="{BB962C8B-B14F-4D97-AF65-F5344CB8AC3E}">
        <p14:creationId xmlns:p14="http://schemas.microsoft.com/office/powerpoint/2010/main" val="1356866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9B231D-78B8-BE18-B8EF-67A45ACF3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6833"/>
            <a:ext cx="12192000" cy="3544334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AB50C348-5939-79B6-CD74-D827C16D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②気象庁データの整形</a:t>
            </a:r>
            <a:br>
              <a:rPr lang="en-US" altLang="ja-JP" dirty="0"/>
            </a:br>
            <a:r>
              <a:rPr lang="ja-JP" altLang="en-US" dirty="0"/>
              <a:t>　整形結果の確認</a:t>
            </a:r>
          </a:p>
        </p:txBody>
      </p:sp>
    </p:spTree>
    <p:extLst>
      <p:ext uri="{BB962C8B-B14F-4D97-AF65-F5344CB8AC3E}">
        <p14:creationId xmlns:p14="http://schemas.microsoft.com/office/powerpoint/2010/main" val="55522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C7A9A60-1453-7EED-BF9E-05DF24A81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791" y="1664817"/>
            <a:ext cx="8268417" cy="3528366"/>
          </a:xfrm>
          <a:prstGeom prst="rect">
            <a:avLst/>
          </a:prstGeom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69A94A88-BB28-2A70-C935-9E627E82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③データの結合</a:t>
            </a:r>
            <a:br>
              <a:rPr lang="en-US" altLang="ja-JP" dirty="0"/>
            </a:br>
            <a:r>
              <a:rPr lang="ja-JP" altLang="en-US" dirty="0"/>
              <a:t>　新しいテーブル　の作成</a:t>
            </a:r>
          </a:p>
        </p:txBody>
      </p:sp>
    </p:spTree>
    <p:extLst>
      <p:ext uri="{BB962C8B-B14F-4D97-AF65-F5344CB8AC3E}">
        <p14:creationId xmlns:p14="http://schemas.microsoft.com/office/powerpoint/2010/main" val="1526703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0D07FA1-08DB-9A4A-80F0-80C7D00DC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536" y="1909518"/>
            <a:ext cx="7788315" cy="4351397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B855A9BA-8AB4-D984-DC48-6D46B7C2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③データの結合</a:t>
            </a:r>
            <a:br>
              <a:rPr lang="en-US" altLang="ja-JP" dirty="0"/>
            </a:br>
            <a:r>
              <a:rPr lang="ja-JP" altLang="en-US" dirty="0"/>
              <a:t>　新しいテーブルの数式入力</a:t>
            </a:r>
          </a:p>
        </p:txBody>
      </p:sp>
    </p:spTree>
    <p:extLst>
      <p:ext uri="{BB962C8B-B14F-4D97-AF65-F5344CB8AC3E}">
        <p14:creationId xmlns:p14="http://schemas.microsoft.com/office/powerpoint/2010/main" val="109673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19C3F6E-7090-8705-C3C6-9A8D1AE2B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5775"/>
            <a:ext cx="12192000" cy="4737100"/>
          </a:xfrm>
          <a:prstGeom prst="rect">
            <a:avLst/>
          </a:prstGeom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5DA6EE4E-0393-CADE-3213-07ADB0DE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③データの結合</a:t>
            </a:r>
            <a:br>
              <a:rPr lang="en-US" altLang="ja-JP" dirty="0"/>
            </a:br>
            <a:r>
              <a:rPr lang="ja-JP" altLang="en-US" dirty="0"/>
              <a:t>　新しいテーブルの数式入力</a:t>
            </a:r>
          </a:p>
        </p:txBody>
      </p:sp>
    </p:spTree>
    <p:extLst>
      <p:ext uri="{BB962C8B-B14F-4D97-AF65-F5344CB8AC3E}">
        <p14:creationId xmlns:p14="http://schemas.microsoft.com/office/powerpoint/2010/main" val="2750669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7D074A7D-D496-F924-9AD2-F3E9EB49F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6058"/>
            <a:ext cx="12192000" cy="4866817"/>
          </a:xfrm>
          <a:prstGeom prst="rect">
            <a:avLst/>
          </a:prstGeom>
        </p:spPr>
      </p:pic>
      <p:sp>
        <p:nvSpPr>
          <p:cNvPr id="8" name="タイトル 7">
            <a:extLst>
              <a:ext uri="{FF2B5EF4-FFF2-40B4-BE49-F238E27FC236}">
                <a16:creationId xmlns:a16="http://schemas.microsoft.com/office/drawing/2014/main" id="{9E0E9619-F558-D8CD-63A6-4B7031A3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④レポート作成</a:t>
            </a:r>
          </a:p>
        </p:txBody>
      </p:sp>
    </p:spTree>
    <p:extLst>
      <p:ext uri="{BB962C8B-B14F-4D97-AF65-F5344CB8AC3E}">
        <p14:creationId xmlns:p14="http://schemas.microsoft.com/office/powerpoint/2010/main" val="172198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03BEC38-377A-F72A-1798-42DED9AE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3393"/>
          </a:xfrm>
        </p:spPr>
        <p:txBody>
          <a:bodyPr/>
          <a:lstStyle/>
          <a:p>
            <a:r>
              <a:rPr lang="ja-JP" altLang="en-US" dirty="0"/>
              <a:t>考え方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3E4449D-6011-7075-4C23-2CDA9BF2AC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89" b="46782"/>
          <a:stretch/>
        </p:blipFill>
        <p:spPr>
          <a:xfrm>
            <a:off x="5578140" y="3429000"/>
            <a:ext cx="3871378" cy="118543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C15B893-B0D9-1B39-993C-BC68F910AE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1" t="-2519" r="14104" b="56422"/>
          <a:stretch/>
        </p:blipFill>
        <p:spPr>
          <a:xfrm>
            <a:off x="770965" y="1493234"/>
            <a:ext cx="3983783" cy="1185433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14C1780-C32B-9997-1138-B0096C11F0B0}"/>
              </a:ext>
            </a:extLst>
          </p:cNvPr>
          <p:cNvSpPr txBox="1"/>
          <p:nvPr/>
        </p:nvSpPr>
        <p:spPr>
          <a:xfrm>
            <a:off x="838200" y="1264024"/>
            <a:ext cx="276710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ja-JP" altLang="en-US">
                <a:ea typeface="游ゴシック"/>
              </a:rPr>
              <a:t>⓪　</a:t>
            </a:r>
            <a:r>
              <a:rPr lang="en-US" altLang="ja-JP">
                <a:ea typeface="游ゴシック"/>
              </a:rPr>
              <a:t>fscontainer</a:t>
            </a:r>
            <a:r>
              <a:rPr kumimoji="1" lang="ja-JP" altLang="en-US">
                <a:ea typeface="游ゴシック"/>
              </a:rPr>
              <a:t>のデータ</a:t>
            </a:r>
            <a:endParaRPr lang="ja-JP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6675DAF-AA1E-6FF9-224F-D91DCFA598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17" r="12925" b="31093"/>
          <a:stretch/>
        </p:blipFill>
        <p:spPr>
          <a:xfrm>
            <a:off x="5578140" y="1633357"/>
            <a:ext cx="2561813" cy="1106576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58BD3A7-6789-EFC3-5D05-E0EC274B8C13}"/>
              </a:ext>
            </a:extLst>
          </p:cNvPr>
          <p:cNvSpPr txBox="1"/>
          <p:nvPr/>
        </p:nvSpPr>
        <p:spPr>
          <a:xfrm>
            <a:off x="5508812" y="1264024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　気象庁温度</a:t>
            </a:r>
            <a:r>
              <a:rPr lang="en-US" altLang="ja-JP" dirty="0"/>
              <a:t>csv</a:t>
            </a:r>
            <a:r>
              <a:rPr kumimoji="1" lang="ja-JP" altLang="en-US" dirty="0"/>
              <a:t>データ</a:t>
            </a:r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6EE27DA2-17A0-4B1F-C66F-05F185F556A4}"/>
              </a:ext>
            </a:extLst>
          </p:cNvPr>
          <p:cNvSpPr/>
          <p:nvPr/>
        </p:nvSpPr>
        <p:spPr>
          <a:xfrm>
            <a:off x="6499412" y="2823882"/>
            <a:ext cx="259976" cy="519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9DBFC0D-48F0-CA17-B071-F5CC38C791A6}"/>
              </a:ext>
            </a:extLst>
          </p:cNvPr>
          <p:cNvSpPr txBox="1"/>
          <p:nvPr/>
        </p:nvSpPr>
        <p:spPr>
          <a:xfrm>
            <a:off x="6759388" y="2889077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②　列を追加、名前の変更などして、</a:t>
            </a:r>
            <a:br>
              <a:rPr kumimoji="1" lang="en-US" altLang="ja-JP" dirty="0"/>
            </a:br>
            <a:r>
              <a:rPr kumimoji="1" lang="ja-JP" altLang="en-US" dirty="0"/>
              <a:t>　　</a:t>
            </a:r>
            <a:r>
              <a:rPr kumimoji="1" lang="en-US" altLang="ja-JP" dirty="0" err="1"/>
              <a:t>fscontainer</a:t>
            </a:r>
            <a:r>
              <a:rPr kumimoji="1" lang="ja-JP" altLang="en-US" dirty="0"/>
              <a:t>と同じ形に整える</a:t>
            </a:r>
          </a:p>
        </p:txBody>
      </p:sp>
      <p:sp>
        <p:nvSpPr>
          <p:cNvPr id="19" name="矢印: 左 18">
            <a:extLst>
              <a:ext uri="{FF2B5EF4-FFF2-40B4-BE49-F238E27FC236}">
                <a16:creationId xmlns:a16="http://schemas.microsoft.com/office/drawing/2014/main" id="{7492BFF4-D8F1-F57C-42A2-53A70EAF69B3}"/>
              </a:ext>
            </a:extLst>
          </p:cNvPr>
          <p:cNvSpPr/>
          <p:nvPr/>
        </p:nvSpPr>
        <p:spPr>
          <a:xfrm>
            <a:off x="4885765" y="3854824"/>
            <a:ext cx="623047" cy="3944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3E3888D5-C528-4E0D-DBD6-77AE553243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999" y="3488316"/>
            <a:ext cx="3901778" cy="207282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1048352-7F80-AF00-BF04-D9600BCB441A}"/>
              </a:ext>
            </a:extLst>
          </p:cNvPr>
          <p:cNvSpPr txBox="1"/>
          <p:nvPr/>
        </p:nvSpPr>
        <p:spPr>
          <a:xfrm>
            <a:off x="1078825" y="2802859"/>
            <a:ext cx="484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③</a:t>
            </a:r>
            <a:r>
              <a:rPr kumimoji="1" lang="ja-JP" altLang="en-US" dirty="0"/>
              <a:t>　</a:t>
            </a:r>
            <a:r>
              <a:rPr kumimoji="1" lang="en-US" altLang="ja-JP" dirty="0" err="1"/>
              <a:t>fscontainer</a:t>
            </a:r>
            <a:r>
              <a:rPr kumimoji="1" lang="ja-JP" altLang="en-US" dirty="0"/>
              <a:t>と、整形した気象庁データを</a:t>
            </a:r>
            <a:br>
              <a:rPr kumimoji="1" lang="en-US" altLang="ja-JP" dirty="0"/>
            </a:br>
            <a:r>
              <a:rPr kumimoji="1" lang="ja-JP" altLang="en-US" dirty="0"/>
              <a:t>　　結合</a:t>
            </a:r>
            <a:r>
              <a:rPr kumimoji="1" lang="en-US" altLang="ja-JP" dirty="0"/>
              <a:t>(union)</a:t>
            </a:r>
            <a:r>
              <a:rPr kumimoji="1" lang="ja-JP" altLang="en-US" dirty="0"/>
              <a:t>する</a:t>
            </a:r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D09035D4-B366-C027-49B5-D287FE90301E}"/>
              </a:ext>
            </a:extLst>
          </p:cNvPr>
          <p:cNvSpPr/>
          <p:nvPr/>
        </p:nvSpPr>
        <p:spPr>
          <a:xfrm>
            <a:off x="853999" y="2823882"/>
            <a:ext cx="259976" cy="519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16EE733-941C-EB76-CC51-4F2DE3C6AA1F}"/>
              </a:ext>
            </a:extLst>
          </p:cNvPr>
          <p:cNvSpPr txBox="1"/>
          <p:nvPr/>
        </p:nvSpPr>
        <p:spPr>
          <a:xfrm>
            <a:off x="4919344" y="34702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③</a:t>
            </a:r>
            <a:endParaRPr kumimoji="1" lang="ja-JP" altLang="en-US" dirty="0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BA5499D7-6839-DC30-1EBE-EEE3D2EB26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8975" y="4975673"/>
            <a:ext cx="3418371" cy="17568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7" name="矢印: 折線 26">
            <a:extLst>
              <a:ext uri="{FF2B5EF4-FFF2-40B4-BE49-F238E27FC236}">
                <a16:creationId xmlns:a16="http://schemas.microsoft.com/office/drawing/2014/main" id="{21DE71DA-8F44-D08F-BD0B-4886BCAC2915}"/>
              </a:ext>
            </a:extLst>
          </p:cNvPr>
          <p:cNvSpPr/>
          <p:nvPr/>
        </p:nvSpPr>
        <p:spPr>
          <a:xfrm flipV="1">
            <a:off x="4477870" y="5587177"/>
            <a:ext cx="815789" cy="71704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0A5AF9B-CA65-48A9-FCBE-43F142AA086E}"/>
              </a:ext>
            </a:extLst>
          </p:cNvPr>
          <p:cNvSpPr txBox="1"/>
          <p:nvPr/>
        </p:nvSpPr>
        <p:spPr>
          <a:xfrm>
            <a:off x="1643601" y="5966770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④結合したデータを元に</a:t>
            </a:r>
            <a:br>
              <a:rPr lang="en-US" altLang="ja-JP" dirty="0"/>
            </a:br>
            <a:r>
              <a:rPr lang="ja-JP" altLang="en-US" dirty="0"/>
              <a:t>　グラフ化する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2758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57173A0-7334-8BA4-EAE6-4120BD7D4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56" y="1511017"/>
            <a:ext cx="10187492" cy="5240041"/>
          </a:xfrm>
          <a:prstGeom prst="rect">
            <a:avLst/>
          </a:prstGeom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E9AE91A6-B3EB-F226-6831-D0A4C9008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942"/>
            <a:ext cx="10515600" cy="1325563"/>
          </a:xfrm>
        </p:spPr>
        <p:txBody>
          <a:bodyPr/>
          <a:lstStyle/>
          <a:p>
            <a:r>
              <a:rPr lang="ja-JP" altLang="en-US" dirty="0"/>
              <a:t>④レポート作成</a:t>
            </a:r>
            <a:br>
              <a:rPr lang="en-US" altLang="ja-JP" dirty="0"/>
            </a:br>
            <a:r>
              <a:rPr lang="ja-JP" altLang="en-US" dirty="0"/>
              <a:t>　折線グラフの作成</a:t>
            </a:r>
          </a:p>
        </p:txBody>
      </p:sp>
    </p:spTree>
    <p:extLst>
      <p:ext uri="{BB962C8B-B14F-4D97-AF65-F5344CB8AC3E}">
        <p14:creationId xmlns:p14="http://schemas.microsoft.com/office/powerpoint/2010/main" val="180796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FEB474C-1E77-AEC2-D950-0BA17711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①気象庁データの取り込み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BA2FA99-C326-E0F0-41F0-E502CE99D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34F2C8A-192F-7208-F9C9-D9D88ECFC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8937812" cy="502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8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8E00535-31C8-5FF5-A768-B65FCFFDF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94" y="771502"/>
            <a:ext cx="8878889" cy="515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8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836595B-EF63-F7D8-668C-419197C05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51" y="205460"/>
            <a:ext cx="8519898" cy="644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4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5069D03-E46E-9F69-717F-7594395E2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10" y="1836234"/>
            <a:ext cx="8405588" cy="4282811"/>
          </a:xfrm>
          <a:prstGeom prst="rect">
            <a:avLst/>
          </a:prstGeom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D6A12AE9-FE1D-568D-3F02-E7CB76B05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7157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②気象庁データの整形</a:t>
            </a:r>
            <a:br>
              <a:rPr lang="en-US" altLang="ja-JP" dirty="0"/>
            </a:br>
            <a:r>
              <a:rPr lang="ja-JP" altLang="en-US" dirty="0"/>
              <a:t>　列のデータ型、列名の変更</a:t>
            </a:r>
          </a:p>
        </p:txBody>
      </p:sp>
    </p:spTree>
    <p:extLst>
      <p:ext uri="{BB962C8B-B14F-4D97-AF65-F5344CB8AC3E}">
        <p14:creationId xmlns:p14="http://schemas.microsoft.com/office/powerpoint/2010/main" val="129663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264E975-DDEB-DBB3-7D6B-924B80433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20" y="1599911"/>
            <a:ext cx="8502587" cy="4862112"/>
          </a:xfrm>
          <a:prstGeom prst="rect">
            <a:avLst/>
          </a:prstGeom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378E21FE-17B2-40A4-2965-C1F62C948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080"/>
            <a:ext cx="10515600" cy="1325563"/>
          </a:xfrm>
        </p:spPr>
        <p:txBody>
          <a:bodyPr/>
          <a:lstStyle/>
          <a:p>
            <a:r>
              <a:rPr lang="ja-JP" altLang="en-US" dirty="0"/>
              <a:t>②気象庁データの整形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>device</a:t>
            </a:r>
            <a:r>
              <a:rPr lang="ja-JP" altLang="en-US" dirty="0"/>
              <a:t>列の追加</a:t>
            </a:r>
          </a:p>
        </p:txBody>
      </p:sp>
    </p:spTree>
    <p:extLst>
      <p:ext uri="{BB962C8B-B14F-4D97-AF65-F5344CB8AC3E}">
        <p14:creationId xmlns:p14="http://schemas.microsoft.com/office/powerpoint/2010/main" val="281489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6A3A67B-1343-9EE8-3DAD-A482D15AB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64" y="1690688"/>
            <a:ext cx="10341236" cy="5151566"/>
          </a:xfrm>
          <a:prstGeom prst="rect">
            <a:avLst/>
          </a:prstGeom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151EDB71-70A9-7C7A-EAA3-C9205CFC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②気象庁データの整形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>sensor</a:t>
            </a:r>
            <a:r>
              <a:rPr lang="ja-JP" altLang="en-US" dirty="0"/>
              <a:t>列の追加</a:t>
            </a:r>
          </a:p>
        </p:txBody>
      </p:sp>
    </p:spTree>
    <p:extLst>
      <p:ext uri="{BB962C8B-B14F-4D97-AF65-F5344CB8AC3E}">
        <p14:creationId xmlns:p14="http://schemas.microsoft.com/office/powerpoint/2010/main" val="3789156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52D92CA-9467-F2D9-6D2B-2BDCFF30A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061" y="1690688"/>
            <a:ext cx="8649450" cy="4458086"/>
          </a:xfrm>
          <a:prstGeom prst="rect">
            <a:avLst/>
          </a:prstGeom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FAF3400C-C6BC-96F0-9CE3-32A891BA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②気象庁データの整形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>sensor</a:t>
            </a:r>
            <a:r>
              <a:rPr lang="ja-JP" altLang="en-US" dirty="0"/>
              <a:t>列の並び順変更</a:t>
            </a:r>
          </a:p>
        </p:txBody>
      </p:sp>
    </p:spTree>
    <p:extLst>
      <p:ext uri="{BB962C8B-B14F-4D97-AF65-F5344CB8AC3E}">
        <p14:creationId xmlns:p14="http://schemas.microsoft.com/office/powerpoint/2010/main" val="171616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b639d39-48b4-4caa-9362-58ccf9146af8" xsi:nil="true"/>
    <lcf76f155ced4ddcb4097134ff3c332f xmlns="ae13c04b-1bd5-46d4-b9b4-51c3db670ac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13249395399B04FA0C215B67C345A8C" ma:contentTypeVersion="15" ma:contentTypeDescription="新しいドキュメントを作成します。" ma:contentTypeScope="" ma:versionID="e0c745eb72f1c7ac41da65e2093b4f52">
  <xsd:schema xmlns:xsd="http://www.w3.org/2001/XMLSchema" xmlns:xs="http://www.w3.org/2001/XMLSchema" xmlns:p="http://schemas.microsoft.com/office/2006/metadata/properties" xmlns:ns2="ae13c04b-1bd5-46d4-b9b4-51c3db670acc" xmlns:ns3="5b639d39-48b4-4caa-9362-58ccf9146af8" targetNamespace="http://schemas.microsoft.com/office/2006/metadata/properties" ma:root="true" ma:fieldsID="24398ccfe7884300493239e0d91ab259" ns2:_="" ns3:_="">
    <xsd:import namespace="ae13c04b-1bd5-46d4-b9b4-51c3db670acc"/>
    <xsd:import namespace="5b639d39-48b4-4caa-9362-58ccf9146a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CR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13c04b-1bd5-46d4-b9b4-51c3db670a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dc11a09c-435e-44da-9d57-7d2df77500f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639d39-48b4-4caa-9362-58ccf9146af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b9b42bba-e113-4a7c-bc92-a650d5c0af8b}" ma:internalName="TaxCatchAll" ma:showField="CatchAllData" ma:web="5b639d39-48b4-4caa-9362-58ccf9146af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3FE9D6-06D3-4B41-A39B-BD0DE75F65C3}">
  <ds:schemaRefs>
    <ds:schemaRef ds:uri="http://schemas.microsoft.com/office/2006/metadata/properties"/>
    <ds:schemaRef ds:uri="http://schemas.microsoft.com/office/infopath/2007/PartnerControls"/>
    <ds:schemaRef ds:uri="5b639d39-48b4-4caa-9362-58ccf9146af8"/>
    <ds:schemaRef ds:uri="ae13c04b-1bd5-46d4-b9b4-51c3db670acc"/>
  </ds:schemaRefs>
</ds:datastoreItem>
</file>

<file path=customXml/itemProps2.xml><?xml version="1.0" encoding="utf-8"?>
<ds:datastoreItem xmlns:ds="http://schemas.openxmlformats.org/officeDocument/2006/customXml" ds:itemID="{6210F4D2-29EF-4507-A005-73C5E15AE29D}"/>
</file>

<file path=customXml/itemProps3.xml><?xml version="1.0" encoding="utf-8"?>
<ds:datastoreItem xmlns:ds="http://schemas.openxmlformats.org/officeDocument/2006/customXml" ds:itemID="{4039E664-6999-4C79-A95F-CF486DE956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946</Words>
  <Application>Microsoft Office PowerPoint</Application>
  <PresentationFormat>ワイド画面</PresentationFormat>
  <Paragraphs>94</Paragraphs>
  <Slides>20</Slides>
  <Notes>18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1" baseType="lpstr">
      <vt:lpstr>Office テーマ</vt:lpstr>
      <vt:lpstr>PowerBI Desktopで 温度センサーデータのグラフに 気象庁の温度データを 追加する方法  2023/1/26　TA：陣内</vt:lpstr>
      <vt:lpstr>考え方</vt:lpstr>
      <vt:lpstr>①気象庁データの取り込み</vt:lpstr>
      <vt:lpstr>PowerPoint プレゼンテーション</vt:lpstr>
      <vt:lpstr>PowerPoint プレゼンテーション</vt:lpstr>
      <vt:lpstr>②気象庁データの整形 　列のデータ型、列名の変更</vt:lpstr>
      <vt:lpstr>②気象庁データの整形 　device列の追加</vt:lpstr>
      <vt:lpstr>②気象庁データの整形 　sensor列の追加</vt:lpstr>
      <vt:lpstr>②気象庁データの整形 　sensor列の並び順変更</vt:lpstr>
      <vt:lpstr>②気象庁データの整形 　utctime列の追加</vt:lpstr>
      <vt:lpstr>②気象庁データの整形 　utctime列の並び順変更</vt:lpstr>
      <vt:lpstr>②気象庁データの整形 　整形結果の確認</vt:lpstr>
      <vt:lpstr>②気象庁データの整形 　整形結果の保存</vt:lpstr>
      <vt:lpstr>②気象庁データの整形 　整形結果の確認</vt:lpstr>
      <vt:lpstr>②気象庁データの整形 　整形結果の確認</vt:lpstr>
      <vt:lpstr>③データの結合 　新しいテーブル　の作成</vt:lpstr>
      <vt:lpstr>③データの結合 　新しいテーブルの数式入力</vt:lpstr>
      <vt:lpstr>③データの結合 　新しいテーブルの数式入力</vt:lpstr>
      <vt:lpstr>④レポート作成</vt:lpstr>
      <vt:lpstr>④レポート作成 　折線グラフの作成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PowerBI Desktopで 温度センサーデータのグラフに 気象庁の温度データを 追加する方法  2023/1/26　TA：陣内</dc:title>
  <dc:creator>Jinnouchi Kazuhiro</dc:creator>
  <cp:lastModifiedBy>Jinnouchi Kazuhiro</cp:lastModifiedBy>
  <cp:revision>4</cp:revision>
  <dcterms:created xsi:type="dcterms:W3CDTF">2023-01-26T12:20:49Z</dcterms:created>
  <dcterms:modified xsi:type="dcterms:W3CDTF">2023-10-14T00:33:17Z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0x010100013249395399B04FA0C215B67C345A8C</vt:lpwstr>
  </property>
  <property fmtid="{D5CDD505-2E9C-101B-9397-08002B2CF9AE}" pid="3" name="MediaServiceImageTags">
    <vt:lpwstr/>
  </property>
</Properties>
</file>