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4" r:id="rId3"/>
    <p:sldId id="273" r:id="rId4"/>
    <p:sldId id="260" r:id="rId5"/>
    <p:sldId id="278" r:id="rId6"/>
    <p:sldId id="270" r:id="rId7"/>
    <p:sldId id="272" r:id="rId8"/>
    <p:sldId id="271" r:id="rId9"/>
    <p:sldId id="267" r:id="rId10"/>
    <p:sldId id="268" r:id="rId11"/>
    <p:sldId id="269" r:id="rId12"/>
    <p:sldId id="276" r:id="rId13"/>
    <p:sldId id="265" r:id="rId14"/>
    <p:sldId id="261" r:id="rId15"/>
    <p:sldId id="259" r:id="rId16"/>
    <p:sldId id="258" r:id="rId17"/>
    <p:sldId id="262" r:id="rId18"/>
    <p:sldId id="263" r:id="rId19"/>
    <p:sldId id="279" r:id="rId20"/>
    <p:sldId id="277" r:id="rId21"/>
    <p:sldId id="264" r:id="rId22"/>
    <p:sldId id="275" r:id="rId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4FC52-2BDF-4C0B-B98D-F004278909DC}" type="doc">
      <dgm:prSet loTypeId="urn:microsoft.com/office/officeart/2005/8/layout/gear1" loCatId="process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n-PH"/>
        </a:p>
      </dgm:t>
    </dgm:pt>
    <dgm:pt modelId="{EE08A42B-DC40-4822-8C44-A5E2FD10F99A}">
      <dgm:prSet/>
      <dgm:spPr/>
      <dgm:t>
        <a:bodyPr/>
        <a:lstStyle/>
        <a:p>
          <a:pPr rtl="0"/>
          <a:r>
            <a:rPr lang="en-PH" b="1" dirty="0" smtClean="0">
              <a:latin typeface="Segoe UI" pitchFamily="34" charset="0"/>
              <a:cs typeface="Segoe UI" pitchFamily="34" charset="0"/>
            </a:rPr>
            <a:t>Planning &amp; design</a:t>
          </a:r>
          <a:endParaRPr lang="en-PH" b="1" dirty="0">
            <a:latin typeface="Segoe UI" pitchFamily="34" charset="0"/>
            <a:cs typeface="Segoe UI" pitchFamily="34" charset="0"/>
          </a:endParaRPr>
        </a:p>
      </dgm:t>
    </dgm:pt>
    <dgm:pt modelId="{437A1381-6643-474E-93C6-EE61A1C1376F}" type="parTrans" cxnId="{74D3D130-7F40-4B92-8649-9BDB76436196}">
      <dgm:prSet/>
      <dgm:spPr/>
      <dgm:t>
        <a:bodyPr/>
        <a:lstStyle/>
        <a:p>
          <a:endParaRPr lang="en-PH"/>
        </a:p>
      </dgm:t>
    </dgm:pt>
    <dgm:pt modelId="{41D3BA9A-3FF0-480A-85E6-F144CD0CD457}" type="sibTrans" cxnId="{74D3D130-7F40-4B92-8649-9BDB76436196}">
      <dgm:prSet/>
      <dgm:spPr/>
      <dgm:t>
        <a:bodyPr/>
        <a:lstStyle/>
        <a:p>
          <a:endParaRPr lang="en-PH"/>
        </a:p>
      </dgm:t>
    </dgm:pt>
    <dgm:pt modelId="{55044CE9-5B6F-49AD-A57F-86CC250953B2}" type="pres">
      <dgm:prSet presAssocID="{C4E4FC52-2BDF-4C0B-B98D-F004278909DC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55611FFE-BE85-451E-8D2C-464C699BB4A1}" type="pres">
      <dgm:prSet presAssocID="{EE08A42B-DC40-4822-8C44-A5E2FD10F99A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E06261E9-8F65-4B40-AFF4-E3CED18E0D6E}" type="pres">
      <dgm:prSet presAssocID="{EE08A42B-DC40-4822-8C44-A5E2FD10F99A}" presName="gear1srcNode" presStyleLbl="node1" presStyleIdx="0" presStyleCnt="1"/>
      <dgm:spPr/>
      <dgm:t>
        <a:bodyPr/>
        <a:lstStyle/>
        <a:p>
          <a:endParaRPr lang="en-PH"/>
        </a:p>
      </dgm:t>
    </dgm:pt>
    <dgm:pt modelId="{7DA65EE0-D208-47DD-960E-6BA80DEEBF52}" type="pres">
      <dgm:prSet presAssocID="{EE08A42B-DC40-4822-8C44-A5E2FD10F99A}" presName="gear1dstNode" presStyleLbl="node1" presStyleIdx="0" presStyleCnt="1"/>
      <dgm:spPr/>
      <dgm:t>
        <a:bodyPr/>
        <a:lstStyle/>
        <a:p>
          <a:endParaRPr lang="en-PH"/>
        </a:p>
      </dgm:t>
    </dgm:pt>
    <dgm:pt modelId="{1DE51E00-3184-4678-BCA5-86EA3D457FC9}" type="pres">
      <dgm:prSet presAssocID="{41D3BA9A-3FF0-480A-85E6-F144CD0CD457}" presName="connector1" presStyleLbl="sibTrans2D1" presStyleIdx="0" presStyleCnt="1"/>
      <dgm:spPr/>
      <dgm:t>
        <a:bodyPr/>
        <a:lstStyle/>
        <a:p>
          <a:endParaRPr lang="en-PH"/>
        </a:p>
      </dgm:t>
    </dgm:pt>
  </dgm:ptLst>
  <dgm:cxnLst>
    <dgm:cxn modelId="{74D3D130-7F40-4B92-8649-9BDB76436196}" srcId="{C4E4FC52-2BDF-4C0B-B98D-F004278909DC}" destId="{EE08A42B-DC40-4822-8C44-A5E2FD10F99A}" srcOrd="0" destOrd="0" parTransId="{437A1381-6643-474E-93C6-EE61A1C1376F}" sibTransId="{41D3BA9A-3FF0-480A-85E6-F144CD0CD457}"/>
    <dgm:cxn modelId="{4815FEA7-A816-4872-9F1D-6A6B2A056E2A}" type="presOf" srcId="{EE08A42B-DC40-4822-8C44-A5E2FD10F99A}" destId="{E06261E9-8F65-4B40-AFF4-E3CED18E0D6E}" srcOrd="1" destOrd="0" presId="urn:microsoft.com/office/officeart/2005/8/layout/gear1"/>
    <dgm:cxn modelId="{CC448C44-80ED-4392-9646-DA0C3E6D4362}" type="presOf" srcId="{41D3BA9A-3FF0-480A-85E6-F144CD0CD457}" destId="{1DE51E00-3184-4678-BCA5-86EA3D457FC9}" srcOrd="0" destOrd="0" presId="urn:microsoft.com/office/officeart/2005/8/layout/gear1"/>
    <dgm:cxn modelId="{1438222A-35FD-4AC4-BB5A-1D6D7A47A67D}" type="presOf" srcId="{C4E4FC52-2BDF-4C0B-B98D-F004278909DC}" destId="{55044CE9-5B6F-49AD-A57F-86CC250953B2}" srcOrd="0" destOrd="0" presId="urn:microsoft.com/office/officeart/2005/8/layout/gear1"/>
    <dgm:cxn modelId="{18228A1B-9A67-4896-BB83-0A1F7922623A}" type="presOf" srcId="{EE08A42B-DC40-4822-8C44-A5E2FD10F99A}" destId="{55611FFE-BE85-451E-8D2C-464C699BB4A1}" srcOrd="0" destOrd="0" presId="urn:microsoft.com/office/officeart/2005/8/layout/gear1"/>
    <dgm:cxn modelId="{3071B49A-4B44-4660-AFFA-94F2AE6F1462}" type="presOf" srcId="{EE08A42B-DC40-4822-8C44-A5E2FD10F99A}" destId="{7DA65EE0-D208-47DD-960E-6BA80DEEBF52}" srcOrd="2" destOrd="0" presId="urn:microsoft.com/office/officeart/2005/8/layout/gear1"/>
    <dgm:cxn modelId="{823A6FEF-FF0C-42D2-9913-BCDCE3B67EB1}" type="presParOf" srcId="{55044CE9-5B6F-49AD-A57F-86CC250953B2}" destId="{55611FFE-BE85-451E-8D2C-464C699BB4A1}" srcOrd="0" destOrd="0" presId="urn:microsoft.com/office/officeart/2005/8/layout/gear1"/>
    <dgm:cxn modelId="{FDA9808D-5D5C-45DB-970C-54F2D3D52C3C}" type="presParOf" srcId="{55044CE9-5B6F-49AD-A57F-86CC250953B2}" destId="{E06261E9-8F65-4B40-AFF4-E3CED18E0D6E}" srcOrd="1" destOrd="0" presId="urn:microsoft.com/office/officeart/2005/8/layout/gear1"/>
    <dgm:cxn modelId="{BEB1EA2C-6FDA-4C97-B8A2-C18A5E5C3A2A}" type="presParOf" srcId="{55044CE9-5B6F-49AD-A57F-86CC250953B2}" destId="{7DA65EE0-D208-47DD-960E-6BA80DEEBF52}" srcOrd="2" destOrd="0" presId="urn:microsoft.com/office/officeart/2005/8/layout/gear1"/>
    <dgm:cxn modelId="{9CA5EEB6-3803-4881-BEE1-D80B1C954415}" type="presParOf" srcId="{55044CE9-5B6F-49AD-A57F-86CC250953B2}" destId="{1DE51E00-3184-4678-BCA5-86EA3D457FC9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A92E2F-618A-4BD8-9704-32A70EB9BF91}" type="doc">
      <dgm:prSet loTypeId="urn:microsoft.com/office/officeart/2005/8/layout/hierarchy2" loCatId="hierarchy" qsTypeId="urn:microsoft.com/office/officeart/2005/8/quickstyle/3d2" qsCatId="3D" csTypeId="urn:microsoft.com/office/officeart/2005/8/colors/accent4_5" csCatId="accent4"/>
      <dgm:spPr/>
      <dgm:t>
        <a:bodyPr/>
        <a:lstStyle/>
        <a:p>
          <a:endParaRPr lang="en-PH"/>
        </a:p>
      </dgm:t>
    </dgm:pt>
    <dgm:pt modelId="{44EF50F9-B854-4628-BC3B-392BAF4391CE}">
      <dgm:prSet custT="1"/>
      <dgm:spPr/>
      <dgm:t>
        <a:bodyPr/>
        <a:lstStyle/>
        <a:p>
          <a:pPr rtl="0"/>
          <a:r>
            <a:rPr lang="en-PH" sz="2000" dirty="0" smtClean="0">
              <a:latin typeface="Segoe UI" pitchFamily="34" charset="0"/>
              <a:cs typeface="Segoe UI" pitchFamily="34" charset="0"/>
            </a:rPr>
            <a:t>We keep on saying we are secure!!!</a:t>
          </a:r>
          <a:endParaRPr lang="en-PH" sz="2000" dirty="0">
            <a:latin typeface="Segoe UI" pitchFamily="34" charset="0"/>
            <a:cs typeface="Segoe UI" pitchFamily="34" charset="0"/>
          </a:endParaRPr>
        </a:p>
      </dgm:t>
    </dgm:pt>
    <dgm:pt modelId="{A4CE172C-37F9-4491-B4B8-C1DB109B4802}" type="parTrans" cxnId="{B4E41FD1-B116-4690-97CB-72501D3D6DC8}">
      <dgm:prSet/>
      <dgm:spPr/>
      <dgm:t>
        <a:bodyPr/>
        <a:lstStyle/>
        <a:p>
          <a:endParaRPr lang="en-PH"/>
        </a:p>
      </dgm:t>
    </dgm:pt>
    <dgm:pt modelId="{395517FD-6BBC-4196-9FB0-687E21337878}" type="sibTrans" cxnId="{B4E41FD1-B116-4690-97CB-72501D3D6DC8}">
      <dgm:prSet/>
      <dgm:spPr/>
      <dgm:t>
        <a:bodyPr/>
        <a:lstStyle/>
        <a:p>
          <a:endParaRPr lang="en-PH"/>
        </a:p>
      </dgm:t>
    </dgm:pt>
    <dgm:pt modelId="{89F88B64-EEC4-4C52-9241-7C00D6597385}">
      <dgm:prSet custT="1"/>
      <dgm:spPr/>
      <dgm:t>
        <a:bodyPr/>
        <a:lstStyle/>
        <a:p>
          <a:pPr rtl="0"/>
          <a:r>
            <a:rPr lang="en-PH" sz="2000" dirty="0" smtClean="0">
              <a:latin typeface="Segoe UI" pitchFamily="34" charset="0"/>
              <a:cs typeface="Segoe UI" pitchFamily="34" charset="0"/>
            </a:rPr>
            <a:t>Incidents in the not too distant past</a:t>
          </a:r>
          <a:endParaRPr lang="en-PH" sz="2000" dirty="0">
            <a:latin typeface="Segoe UI" pitchFamily="34" charset="0"/>
            <a:cs typeface="Segoe UI" pitchFamily="34" charset="0"/>
          </a:endParaRPr>
        </a:p>
      </dgm:t>
    </dgm:pt>
    <dgm:pt modelId="{2B766C0D-6782-4E31-B30E-D1EB94F9D7FC}" type="parTrans" cxnId="{9C89A2B4-C3C5-41B7-B960-913FD9B33258}">
      <dgm:prSet/>
      <dgm:spPr/>
      <dgm:t>
        <a:bodyPr/>
        <a:lstStyle/>
        <a:p>
          <a:endParaRPr lang="en-PH"/>
        </a:p>
      </dgm:t>
    </dgm:pt>
    <dgm:pt modelId="{57F89635-8475-4049-8DEA-67898842C3E5}" type="sibTrans" cxnId="{9C89A2B4-C3C5-41B7-B960-913FD9B33258}">
      <dgm:prSet/>
      <dgm:spPr/>
      <dgm:t>
        <a:bodyPr/>
        <a:lstStyle/>
        <a:p>
          <a:endParaRPr lang="en-PH"/>
        </a:p>
      </dgm:t>
    </dgm:pt>
    <dgm:pt modelId="{1C817D1E-150C-48D4-9B26-18AF7B7F1D33}">
      <dgm:prSet custT="1"/>
      <dgm:spPr/>
      <dgm:t>
        <a:bodyPr/>
        <a:lstStyle/>
        <a:p>
          <a:pPr rtl="0"/>
          <a:r>
            <a:rPr lang="en-PH" sz="1100" dirty="0" smtClean="0">
              <a:latin typeface="Segoe UI" pitchFamily="34" charset="0"/>
              <a:cs typeface="Segoe UI" pitchFamily="34" charset="0"/>
            </a:rPr>
            <a:t>Government’s majority, if not all, of information infrastructure and services, have been derailed / halted (how many days?) </a:t>
          </a:r>
          <a:endParaRPr lang="en-PH" sz="1100" dirty="0">
            <a:latin typeface="Segoe UI" pitchFamily="34" charset="0"/>
            <a:cs typeface="Segoe UI" pitchFamily="34" charset="0"/>
          </a:endParaRPr>
        </a:p>
      </dgm:t>
    </dgm:pt>
    <dgm:pt modelId="{1968DA20-A0F0-49B9-B1CF-11FA2FC4B1AE}" type="parTrans" cxnId="{9FADF2C0-69A2-4046-AD81-2D440BE9D80F}">
      <dgm:prSet/>
      <dgm:spPr/>
      <dgm:t>
        <a:bodyPr/>
        <a:lstStyle/>
        <a:p>
          <a:endParaRPr lang="en-PH"/>
        </a:p>
      </dgm:t>
    </dgm:pt>
    <dgm:pt modelId="{872F12C0-3D94-470A-BDDC-27ACA3D86074}" type="sibTrans" cxnId="{9FADF2C0-69A2-4046-AD81-2D440BE9D80F}">
      <dgm:prSet/>
      <dgm:spPr/>
      <dgm:t>
        <a:bodyPr/>
        <a:lstStyle/>
        <a:p>
          <a:endParaRPr lang="en-PH"/>
        </a:p>
      </dgm:t>
    </dgm:pt>
    <dgm:pt modelId="{8CBCA511-2B64-4585-B171-1DC777DD2FC9}">
      <dgm:prSet/>
      <dgm:spPr/>
      <dgm:t>
        <a:bodyPr/>
        <a:lstStyle/>
        <a:p>
          <a:pPr rtl="0"/>
          <a:r>
            <a:rPr lang="en-PH" dirty="0" smtClean="0"/>
            <a:t>Foreign top diplomat sent info via Internet to media altered</a:t>
          </a:r>
          <a:endParaRPr lang="en-PH" dirty="0"/>
        </a:p>
      </dgm:t>
    </dgm:pt>
    <dgm:pt modelId="{FC8AA74C-4C97-4CA3-BDB6-054CBF4AF5BB}" type="parTrans" cxnId="{9ABEE3E4-2224-466C-8477-D6BBE0F13B53}">
      <dgm:prSet/>
      <dgm:spPr/>
      <dgm:t>
        <a:bodyPr/>
        <a:lstStyle/>
        <a:p>
          <a:endParaRPr lang="en-PH"/>
        </a:p>
      </dgm:t>
    </dgm:pt>
    <dgm:pt modelId="{28B7E3DA-04E5-44C4-AB31-E5C72E6BFCCD}" type="sibTrans" cxnId="{9ABEE3E4-2224-466C-8477-D6BBE0F13B53}">
      <dgm:prSet/>
      <dgm:spPr/>
      <dgm:t>
        <a:bodyPr/>
        <a:lstStyle/>
        <a:p>
          <a:endParaRPr lang="en-PH"/>
        </a:p>
      </dgm:t>
    </dgm:pt>
    <dgm:pt modelId="{03B6A46E-3CF0-4096-9E0C-BAEFD8D3154F}">
      <dgm:prSet/>
      <dgm:spPr/>
      <dgm:t>
        <a:bodyPr/>
        <a:lstStyle/>
        <a:p>
          <a:pPr rtl="0"/>
          <a:r>
            <a:rPr lang="en-PH" dirty="0" smtClean="0"/>
            <a:t>Internet company not immune to </a:t>
          </a:r>
          <a:r>
            <a:rPr lang="en-PH" dirty="0" err="1" smtClean="0"/>
            <a:t>DoS</a:t>
          </a:r>
          <a:endParaRPr lang="en-PH" dirty="0"/>
        </a:p>
      </dgm:t>
    </dgm:pt>
    <dgm:pt modelId="{2E0F0681-1E29-494E-A645-4BA4BBBCC1DA}" type="parTrans" cxnId="{8D7091CA-049D-4C77-B4E8-24BE9CA1EA8A}">
      <dgm:prSet/>
      <dgm:spPr/>
      <dgm:t>
        <a:bodyPr/>
        <a:lstStyle/>
        <a:p>
          <a:endParaRPr lang="en-PH"/>
        </a:p>
      </dgm:t>
    </dgm:pt>
    <dgm:pt modelId="{78CE18EB-0ED4-4243-B4D6-B0E6AE4EB41F}" type="sibTrans" cxnId="{8D7091CA-049D-4C77-B4E8-24BE9CA1EA8A}">
      <dgm:prSet/>
      <dgm:spPr/>
      <dgm:t>
        <a:bodyPr/>
        <a:lstStyle/>
        <a:p>
          <a:endParaRPr lang="en-PH"/>
        </a:p>
      </dgm:t>
    </dgm:pt>
    <dgm:pt modelId="{F139A004-E38D-4569-9C32-D896C3BA6500}">
      <dgm:prSet/>
      <dgm:spPr/>
      <dgm:t>
        <a:bodyPr/>
        <a:lstStyle/>
        <a:p>
          <a:pPr rtl="0"/>
          <a:r>
            <a:rPr lang="en-PH" dirty="0" smtClean="0"/>
            <a:t>Worlds renowned security guru victim of scam </a:t>
          </a:r>
          <a:endParaRPr lang="en-PH" dirty="0"/>
        </a:p>
      </dgm:t>
    </dgm:pt>
    <dgm:pt modelId="{BF1A265B-6864-4FCD-9E2E-D69268CE4ED4}" type="parTrans" cxnId="{08A33502-9EF6-46C8-AB85-A6E65E52F97D}">
      <dgm:prSet/>
      <dgm:spPr/>
      <dgm:t>
        <a:bodyPr/>
        <a:lstStyle/>
        <a:p>
          <a:endParaRPr lang="en-PH"/>
        </a:p>
      </dgm:t>
    </dgm:pt>
    <dgm:pt modelId="{778113FF-0253-4604-B3F9-E9E184DD97C7}" type="sibTrans" cxnId="{08A33502-9EF6-46C8-AB85-A6E65E52F97D}">
      <dgm:prSet/>
      <dgm:spPr/>
      <dgm:t>
        <a:bodyPr/>
        <a:lstStyle/>
        <a:p>
          <a:endParaRPr lang="en-PH"/>
        </a:p>
      </dgm:t>
    </dgm:pt>
    <dgm:pt modelId="{16455EDB-CF7C-4F1C-9182-EFBE3D5911DE}" type="pres">
      <dgm:prSet presAssocID="{AEA92E2F-618A-4BD8-9704-32A70EB9BF9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B6B94CDD-5647-432A-A755-E91CA36038EF}" type="pres">
      <dgm:prSet presAssocID="{44EF50F9-B854-4628-BC3B-392BAF4391CE}" presName="root1" presStyleCnt="0"/>
      <dgm:spPr/>
    </dgm:pt>
    <dgm:pt modelId="{51189F8A-390B-4B8C-A595-204E17E22977}" type="pres">
      <dgm:prSet presAssocID="{44EF50F9-B854-4628-BC3B-392BAF4391CE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4DD7913-E853-4C70-8A6C-0DA2E4BE36B0}" type="pres">
      <dgm:prSet presAssocID="{44EF50F9-B854-4628-BC3B-392BAF4391CE}" presName="level2hierChild" presStyleCnt="0"/>
      <dgm:spPr/>
    </dgm:pt>
    <dgm:pt modelId="{E2CBF95A-FC7B-4496-81E3-15F50D19EE04}" type="pres">
      <dgm:prSet presAssocID="{89F88B64-EEC4-4C52-9241-7C00D6597385}" presName="root1" presStyleCnt="0"/>
      <dgm:spPr/>
    </dgm:pt>
    <dgm:pt modelId="{DBBE80F4-2CAC-4048-92BB-411E27B29F71}" type="pres">
      <dgm:prSet presAssocID="{89F88B64-EEC4-4C52-9241-7C00D6597385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EA0D8BD-63BD-4BC2-A375-E74BCC36FED9}" type="pres">
      <dgm:prSet presAssocID="{89F88B64-EEC4-4C52-9241-7C00D6597385}" presName="level2hierChild" presStyleCnt="0"/>
      <dgm:spPr/>
    </dgm:pt>
    <dgm:pt modelId="{375DDE1A-3014-4303-8C98-4A0CE928EFE6}" type="pres">
      <dgm:prSet presAssocID="{1968DA20-A0F0-49B9-B1CF-11FA2FC4B1AE}" presName="conn2-1" presStyleLbl="parChTrans1D2" presStyleIdx="0" presStyleCnt="4"/>
      <dgm:spPr/>
      <dgm:t>
        <a:bodyPr/>
        <a:lstStyle/>
        <a:p>
          <a:endParaRPr lang="en-PH"/>
        </a:p>
      </dgm:t>
    </dgm:pt>
    <dgm:pt modelId="{8132CDFD-069F-4157-ACC3-CEBBF6CF4091}" type="pres">
      <dgm:prSet presAssocID="{1968DA20-A0F0-49B9-B1CF-11FA2FC4B1AE}" presName="connTx" presStyleLbl="parChTrans1D2" presStyleIdx="0" presStyleCnt="4"/>
      <dgm:spPr/>
      <dgm:t>
        <a:bodyPr/>
        <a:lstStyle/>
        <a:p>
          <a:endParaRPr lang="en-PH"/>
        </a:p>
      </dgm:t>
    </dgm:pt>
    <dgm:pt modelId="{F48FFC33-D700-4EDF-9F3D-8F3D37290668}" type="pres">
      <dgm:prSet presAssocID="{1C817D1E-150C-48D4-9B26-18AF7B7F1D33}" presName="root2" presStyleCnt="0"/>
      <dgm:spPr/>
    </dgm:pt>
    <dgm:pt modelId="{A87A75AC-BC44-4502-B5D6-41D3ACC6D393}" type="pres">
      <dgm:prSet presAssocID="{1C817D1E-150C-48D4-9B26-18AF7B7F1D3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DB878E54-65C2-49FE-9CBD-207EFD087011}" type="pres">
      <dgm:prSet presAssocID="{1C817D1E-150C-48D4-9B26-18AF7B7F1D33}" presName="level3hierChild" presStyleCnt="0"/>
      <dgm:spPr/>
    </dgm:pt>
    <dgm:pt modelId="{8CA6C663-E69C-400A-A243-731609BB83F3}" type="pres">
      <dgm:prSet presAssocID="{FC8AA74C-4C97-4CA3-BDB6-054CBF4AF5BB}" presName="conn2-1" presStyleLbl="parChTrans1D2" presStyleIdx="1" presStyleCnt="4"/>
      <dgm:spPr/>
      <dgm:t>
        <a:bodyPr/>
        <a:lstStyle/>
        <a:p>
          <a:endParaRPr lang="en-PH"/>
        </a:p>
      </dgm:t>
    </dgm:pt>
    <dgm:pt modelId="{34301B54-FDF1-424A-8A07-AE9B0426A437}" type="pres">
      <dgm:prSet presAssocID="{FC8AA74C-4C97-4CA3-BDB6-054CBF4AF5BB}" presName="connTx" presStyleLbl="parChTrans1D2" presStyleIdx="1" presStyleCnt="4"/>
      <dgm:spPr/>
      <dgm:t>
        <a:bodyPr/>
        <a:lstStyle/>
        <a:p>
          <a:endParaRPr lang="en-PH"/>
        </a:p>
      </dgm:t>
    </dgm:pt>
    <dgm:pt modelId="{57E804BB-43AD-4216-B0C8-12C9EE59BEE5}" type="pres">
      <dgm:prSet presAssocID="{8CBCA511-2B64-4585-B171-1DC777DD2FC9}" presName="root2" presStyleCnt="0"/>
      <dgm:spPr/>
    </dgm:pt>
    <dgm:pt modelId="{38B5930F-210F-410A-B8D8-23D8AF62DE73}" type="pres">
      <dgm:prSet presAssocID="{8CBCA511-2B64-4585-B171-1DC777DD2FC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84F05322-C63B-4045-8534-3605904BDC90}" type="pres">
      <dgm:prSet presAssocID="{8CBCA511-2B64-4585-B171-1DC777DD2FC9}" presName="level3hierChild" presStyleCnt="0"/>
      <dgm:spPr/>
    </dgm:pt>
    <dgm:pt modelId="{DF6BAF50-085C-4016-8506-58EE31864DBF}" type="pres">
      <dgm:prSet presAssocID="{2E0F0681-1E29-494E-A645-4BA4BBBCC1DA}" presName="conn2-1" presStyleLbl="parChTrans1D2" presStyleIdx="2" presStyleCnt="4"/>
      <dgm:spPr/>
      <dgm:t>
        <a:bodyPr/>
        <a:lstStyle/>
        <a:p>
          <a:endParaRPr lang="en-PH"/>
        </a:p>
      </dgm:t>
    </dgm:pt>
    <dgm:pt modelId="{38F20D91-5B1A-4505-A725-25EBDEB9FAA4}" type="pres">
      <dgm:prSet presAssocID="{2E0F0681-1E29-494E-A645-4BA4BBBCC1DA}" presName="connTx" presStyleLbl="parChTrans1D2" presStyleIdx="2" presStyleCnt="4"/>
      <dgm:spPr/>
      <dgm:t>
        <a:bodyPr/>
        <a:lstStyle/>
        <a:p>
          <a:endParaRPr lang="en-PH"/>
        </a:p>
      </dgm:t>
    </dgm:pt>
    <dgm:pt modelId="{270F8461-FE8B-414A-97E9-7550AAC95798}" type="pres">
      <dgm:prSet presAssocID="{03B6A46E-3CF0-4096-9E0C-BAEFD8D3154F}" presName="root2" presStyleCnt="0"/>
      <dgm:spPr/>
    </dgm:pt>
    <dgm:pt modelId="{43558A1B-2BB3-4DD3-9B32-94BA7D609F3D}" type="pres">
      <dgm:prSet presAssocID="{03B6A46E-3CF0-4096-9E0C-BAEFD8D3154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5EB694B5-0E23-4772-997F-B69D5B8E219F}" type="pres">
      <dgm:prSet presAssocID="{03B6A46E-3CF0-4096-9E0C-BAEFD8D3154F}" presName="level3hierChild" presStyleCnt="0"/>
      <dgm:spPr/>
    </dgm:pt>
    <dgm:pt modelId="{FE7EE505-C44F-46E3-9366-7764BB1CDDFF}" type="pres">
      <dgm:prSet presAssocID="{BF1A265B-6864-4FCD-9E2E-D69268CE4ED4}" presName="conn2-1" presStyleLbl="parChTrans1D2" presStyleIdx="3" presStyleCnt="4"/>
      <dgm:spPr/>
      <dgm:t>
        <a:bodyPr/>
        <a:lstStyle/>
        <a:p>
          <a:endParaRPr lang="en-PH"/>
        </a:p>
      </dgm:t>
    </dgm:pt>
    <dgm:pt modelId="{DB837C4F-D42E-4A8D-8C89-548B126B4F06}" type="pres">
      <dgm:prSet presAssocID="{BF1A265B-6864-4FCD-9E2E-D69268CE4ED4}" presName="connTx" presStyleLbl="parChTrans1D2" presStyleIdx="3" presStyleCnt="4"/>
      <dgm:spPr/>
      <dgm:t>
        <a:bodyPr/>
        <a:lstStyle/>
        <a:p>
          <a:endParaRPr lang="en-PH"/>
        </a:p>
      </dgm:t>
    </dgm:pt>
    <dgm:pt modelId="{F8DE88BA-9411-4CC9-871D-F693D0D59E0F}" type="pres">
      <dgm:prSet presAssocID="{F139A004-E38D-4569-9C32-D896C3BA6500}" presName="root2" presStyleCnt="0"/>
      <dgm:spPr/>
    </dgm:pt>
    <dgm:pt modelId="{735B1954-FE93-4DFA-8512-93ACEACE307F}" type="pres">
      <dgm:prSet presAssocID="{F139A004-E38D-4569-9C32-D896C3BA6500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9D697D1D-DD28-423C-B8E4-CECD92C25378}" type="pres">
      <dgm:prSet presAssocID="{F139A004-E38D-4569-9C32-D896C3BA6500}" presName="level3hierChild" presStyleCnt="0"/>
      <dgm:spPr/>
    </dgm:pt>
  </dgm:ptLst>
  <dgm:cxnLst>
    <dgm:cxn modelId="{0884C34E-BBDC-4771-BC5E-2DF0D2B672EA}" type="presOf" srcId="{1968DA20-A0F0-49B9-B1CF-11FA2FC4B1AE}" destId="{375DDE1A-3014-4303-8C98-4A0CE928EFE6}" srcOrd="0" destOrd="0" presId="urn:microsoft.com/office/officeart/2005/8/layout/hierarchy2"/>
    <dgm:cxn modelId="{F0B0A9FF-717B-4BB6-8629-01D565CBF2B9}" type="presOf" srcId="{1968DA20-A0F0-49B9-B1CF-11FA2FC4B1AE}" destId="{8132CDFD-069F-4157-ACC3-CEBBF6CF4091}" srcOrd="1" destOrd="0" presId="urn:microsoft.com/office/officeart/2005/8/layout/hierarchy2"/>
    <dgm:cxn modelId="{5D957AD2-1012-42B7-8044-FC31F7CB7BD0}" type="presOf" srcId="{8CBCA511-2B64-4585-B171-1DC777DD2FC9}" destId="{38B5930F-210F-410A-B8D8-23D8AF62DE73}" srcOrd="0" destOrd="0" presId="urn:microsoft.com/office/officeart/2005/8/layout/hierarchy2"/>
    <dgm:cxn modelId="{B13D37F0-B06E-42B3-9282-C1C65E8CE606}" type="presOf" srcId="{89F88B64-EEC4-4C52-9241-7C00D6597385}" destId="{DBBE80F4-2CAC-4048-92BB-411E27B29F71}" srcOrd="0" destOrd="0" presId="urn:microsoft.com/office/officeart/2005/8/layout/hierarchy2"/>
    <dgm:cxn modelId="{6F3AED33-6E58-4BA5-A6BD-439F14DBE074}" type="presOf" srcId="{2E0F0681-1E29-494E-A645-4BA4BBBCC1DA}" destId="{DF6BAF50-085C-4016-8506-58EE31864DBF}" srcOrd="0" destOrd="0" presId="urn:microsoft.com/office/officeart/2005/8/layout/hierarchy2"/>
    <dgm:cxn modelId="{9ABEE3E4-2224-466C-8477-D6BBE0F13B53}" srcId="{89F88B64-EEC4-4C52-9241-7C00D6597385}" destId="{8CBCA511-2B64-4585-B171-1DC777DD2FC9}" srcOrd="1" destOrd="0" parTransId="{FC8AA74C-4C97-4CA3-BDB6-054CBF4AF5BB}" sibTransId="{28B7E3DA-04E5-44C4-AB31-E5C72E6BFCCD}"/>
    <dgm:cxn modelId="{9C89A2B4-C3C5-41B7-B960-913FD9B33258}" srcId="{AEA92E2F-618A-4BD8-9704-32A70EB9BF91}" destId="{89F88B64-EEC4-4C52-9241-7C00D6597385}" srcOrd="1" destOrd="0" parTransId="{2B766C0D-6782-4E31-B30E-D1EB94F9D7FC}" sibTransId="{57F89635-8475-4049-8DEA-67898842C3E5}"/>
    <dgm:cxn modelId="{C0E152FB-5B40-40FA-9E2D-6F626C12266F}" type="presOf" srcId="{2E0F0681-1E29-494E-A645-4BA4BBBCC1DA}" destId="{38F20D91-5B1A-4505-A725-25EBDEB9FAA4}" srcOrd="1" destOrd="0" presId="urn:microsoft.com/office/officeart/2005/8/layout/hierarchy2"/>
    <dgm:cxn modelId="{9FADF2C0-69A2-4046-AD81-2D440BE9D80F}" srcId="{89F88B64-EEC4-4C52-9241-7C00D6597385}" destId="{1C817D1E-150C-48D4-9B26-18AF7B7F1D33}" srcOrd="0" destOrd="0" parTransId="{1968DA20-A0F0-49B9-B1CF-11FA2FC4B1AE}" sibTransId="{872F12C0-3D94-470A-BDDC-27ACA3D86074}"/>
    <dgm:cxn modelId="{8D7091CA-049D-4C77-B4E8-24BE9CA1EA8A}" srcId="{89F88B64-EEC4-4C52-9241-7C00D6597385}" destId="{03B6A46E-3CF0-4096-9E0C-BAEFD8D3154F}" srcOrd="2" destOrd="0" parTransId="{2E0F0681-1E29-494E-A645-4BA4BBBCC1DA}" sibTransId="{78CE18EB-0ED4-4243-B4D6-B0E6AE4EB41F}"/>
    <dgm:cxn modelId="{72F65D5F-E4EF-4718-8A57-07BEC17F15B5}" type="presOf" srcId="{FC8AA74C-4C97-4CA3-BDB6-054CBF4AF5BB}" destId="{8CA6C663-E69C-400A-A243-731609BB83F3}" srcOrd="0" destOrd="0" presId="urn:microsoft.com/office/officeart/2005/8/layout/hierarchy2"/>
    <dgm:cxn modelId="{3C8BE39C-FCF7-4DD5-A9F4-91CE226F0310}" type="presOf" srcId="{BF1A265B-6864-4FCD-9E2E-D69268CE4ED4}" destId="{DB837C4F-D42E-4A8D-8C89-548B126B4F06}" srcOrd="1" destOrd="0" presId="urn:microsoft.com/office/officeart/2005/8/layout/hierarchy2"/>
    <dgm:cxn modelId="{18B2390E-A261-4828-B444-B610D44C1559}" type="presOf" srcId="{1C817D1E-150C-48D4-9B26-18AF7B7F1D33}" destId="{A87A75AC-BC44-4502-B5D6-41D3ACC6D393}" srcOrd="0" destOrd="0" presId="urn:microsoft.com/office/officeart/2005/8/layout/hierarchy2"/>
    <dgm:cxn modelId="{B4E41FD1-B116-4690-97CB-72501D3D6DC8}" srcId="{AEA92E2F-618A-4BD8-9704-32A70EB9BF91}" destId="{44EF50F9-B854-4628-BC3B-392BAF4391CE}" srcOrd="0" destOrd="0" parTransId="{A4CE172C-37F9-4491-B4B8-C1DB109B4802}" sibTransId="{395517FD-6BBC-4196-9FB0-687E21337878}"/>
    <dgm:cxn modelId="{7474C138-D3D1-4687-8209-6B32230C8D54}" type="presOf" srcId="{FC8AA74C-4C97-4CA3-BDB6-054CBF4AF5BB}" destId="{34301B54-FDF1-424A-8A07-AE9B0426A437}" srcOrd="1" destOrd="0" presId="urn:microsoft.com/office/officeart/2005/8/layout/hierarchy2"/>
    <dgm:cxn modelId="{3E03CD3D-1287-4D6F-8EAA-74E4AF419F11}" type="presOf" srcId="{AEA92E2F-618A-4BD8-9704-32A70EB9BF91}" destId="{16455EDB-CF7C-4F1C-9182-EFBE3D5911DE}" srcOrd="0" destOrd="0" presId="urn:microsoft.com/office/officeart/2005/8/layout/hierarchy2"/>
    <dgm:cxn modelId="{54DF6FFF-2470-4FD0-8A9B-B08A38C5B2F6}" type="presOf" srcId="{F139A004-E38D-4569-9C32-D896C3BA6500}" destId="{735B1954-FE93-4DFA-8512-93ACEACE307F}" srcOrd="0" destOrd="0" presId="urn:microsoft.com/office/officeart/2005/8/layout/hierarchy2"/>
    <dgm:cxn modelId="{986A01D1-164C-40D6-9D5D-23BFDD8303E6}" type="presOf" srcId="{03B6A46E-3CF0-4096-9E0C-BAEFD8D3154F}" destId="{43558A1B-2BB3-4DD3-9B32-94BA7D609F3D}" srcOrd="0" destOrd="0" presId="urn:microsoft.com/office/officeart/2005/8/layout/hierarchy2"/>
    <dgm:cxn modelId="{781CDFF5-1535-4A87-9184-3EE8DF284C34}" type="presOf" srcId="{44EF50F9-B854-4628-BC3B-392BAF4391CE}" destId="{51189F8A-390B-4B8C-A595-204E17E22977}" srcOrd="0" destOrd="0" presId="urn:microsoft.com/office/officeart/2005/8/layout/hierarchy2"/>
    <dgm:cxn modelId="{291BEE2D-632A-40C6-8000-BB1B5805A66D}" type="presOf" srcId="{BF1A265B-6864-4FCD-9E2E-D69268CE4ED4}" destId="{FE7EE505-C44F-46E3-9366-7764BB1CDDFF}" srcOrd="0" destOrd="0" presId="urn:microsoft.com/office/officeart/2005/8/layout/hierarchy2"/>
    <dgm:cxn modelId="{08A33502-9EF6-46C8-AB85-A6E65E52F97D}" srcId="{89F88B64-EEC4-4C52-9241-7C00D6597385}" destId="{F139A004-E38D-4569-9C32-D896C3BA6500}" srcOrd="3" destOrd="0" parTransId="{BF1A265B-6864-4FCD-9E2E-D69268CE4ED4}" sibTransId="{778113FF-0253-4604-B3F9-E9E184DD97C7}"/>
    <dgm:cxn modelId="{6085486F-2C02-4AB3-AC35-524CEDA3ACD6}" type="presParOf" srcId="{16455EDB-CF7C-4F1C-9182-EFBE3D5911DE}" destId="{B6B94CDD-5647-432A-A755-E91CA36038EF}" srcOrd="0" destOrd="0" presId="urn:microsoft.com/office/officeart/2005/8/layout/hierarchy2"/>
    <dgm:cxn modelId="{E6C744AB-617A-41C2-8BBD-0A1B93B2D052}" type="presParOf" srcId="{B6B94CDD-5647-432A-A755-E91CA36038EF}" destId="{51189F8A-390B-4B8C-A595-204E17E22977}" srcOrd="0" destOrd="0" presId="urn:microsoft.com/office/officeart/2005/8/layout/hierarchy2"/>
    <dgm:cxn modelId="{CE0CFB54-406C-4B71-83F9-627EDBF15B28}" type="presParOf" srcId="{B6B94CDD-5647-432A-A755-E91CA36038EF}" destId="{A4DD7913-E853-4C70-8A6C-0DA2E4BE36B0}" srcOrd="1" destOrd="0" presId="urn:microsoft.com/office/officeart/2005/8/layout/hierarchy2"/>
    <dgm:cxn modelId="{98D6CEA3-56F7-4C55-AEB1-E8A765853DB9}" type="presParOf" srcId="{16455EDB-CF7C-4F1C-9182-EFBE3D5911DE}" destId="{E2CBF95A-FC7B-4496-81E3-15F50D19EE04}" srcOrd="1" destOrd="0" presId="urn:microsoft.com/office/officeart/2005/8/layout/hierarchy2"/>
    <dgm:cxn modelId="{8B2787F4-DF32-40BC-880E-CFC4926A7174}" type="presParOf" srcId="{E2CBF95A-FC7B-4496-81E3-15F50D19EE04}" destId="{DBBE80F4-2CAC-4048-92BB-411E27B29F71}" srcOrd="0" destOrd="0" presId="urn:microsoft.com/office/officeart/2005/8/layout/hierarchy2"/>
    <dgm:cxn modelId="{0D3D7BEE-A258-48A0-B3BF-5A0CA1C64A6E}" type="presParOf" srcId="{E2CBF95A-FC7B-4496-81E3-15F50D19EE04}" destId="{FEA0D8BD-63BD-4BC2-A375-E74BCC36FED9}" srcOrd="1" destOrd="0" presId="urn:microsoft.com/office/officeart/2005/8/layout/hierarchy2"/>
    <dgm:cxn modelId="{4DEAE965-793D-4486-AF77-1C25425F18BC}" type="presParOf" srcId="{FEA0D8BD-63BD-4BC2-A375-E74BCC36FED9}" destId="{375DDE1A-3014-4303-8C98-4A0CE928EFE6}" srcOrd="0" destOrd="0" presId="urn:microsoft.com/office/officeart/2005/8/layout/hierarchy2"/>
    <dgm:cxn modelId="{FFD17B80-9E27-4AC9-8BAB-E0A2AD4688BB}" type="presParOf" srcId="{375DDE1A-3014-4303-8C98-4A0CE928EFE6}" destId="{8132CDFD-069F-4157-ACC3-CEBBF6CF4091}" srcOrd="0" destOrd="0" presId="urn:microsoft.com/office/officeart/2005/8/layout/hierarchy2"/>
    <dgm:cxn modelId="{6899CDB7-BCBD-474A-AC96-5E15D1FB1AA3}" type="presParOf" srcId="{FEA0D8BD-63BD-4BC2-A375-E74BCC36FED9}" destId="{F48FFC33-D700-4EDF-9F3D-8F3D37290668}" srcOrd="1" destOrd="0" presId="urn:microsoft.com/office/officeart/2005/8/layout/hierarchy2"/>
    <dgm:cxn modelId="{A42DE0B6-C9C3-44A5-83B8-90FB9CEF1A24}" type="presParOf" srcId="{F48FFC33-D700-4EDF-9F3D-8F3D37290668}" destId="{A87A75AC-BC44-4502-B5D6-41D3ACC6D393}" srcOrd="0" destOrd="0" presId="urn:microsoft.com/office/officeart/2005/8/layout/hierarchy2"/>
    <dgm:cxn modelId="{3BEE0471-4CBD-462A-9DB9-3249239F87B1}" type="presParOf" srcId="{F48FFC33-D700-4EDF-9F3D-8F3D37290668}" destId="{DB878E54-65C2-49FE-9CBD-207EFD087011}" srcOrd="1" destOrd="0" presId="urn:microsoft.com/office/officeart/2005/8/layout/hierarchy2"/>
    <dgm:cxn modelId="{E2665C19-E177-4D31-B589-FF0C4912F30C}" type="presParOf" srcId="{FEA0D8BD-63BD-4BC2-A375-E74BCC36FED9}" destId="{8CA6C663-E69C-400A-A243-731609BB83F3}" srcOrd="2" destOrd="0" presId="urn:microsoft.com/office/officeart/2005/8/layout/hierarchy2"/>
    <dgm:cxn modelId="{AE58C664-C7C8-44C5-B804-DD641847AE78}" type="presParOf" srcId="{8CA6C663-E69C-400A-A243-731609BB83F3}" destId="{34301B54-FDF1-424A-8A07-AE9B0426A437}" srcOrd="0" destOrd="0" presId="urn:microsoft.com/office/officeart/2005/8/layout/hierarchy2"/>
    <dgm:cxn modelId="{E3A7C558-FF27-407F-A7FE-202106E40DAA}" type="presParOf" srcId="{FEA0D8BD-63BD-4BC2-A375-E74BCC36FED9}" destId="{57E804BB-43AD-4216-B0C8-12C9EE59BEE5}" srcOrd="3" destOrd="0" presId="urn:microsoft.com/office/officeart/2005/8/layout/hierarchy2"/>
    <dgm:cxn modelId="{D8CD8DA1-FD58-4630-8B0E-9095A89A0A9E}" type="presParOf" srcId="{57E804BB-43AD-4216-B0C8-12C9EE59BEE5}" destId="{38B5930F-210F-410A-B8D8-23D8AF62DE73}" srcOrd="0" destOrd="0" presId="urn:microsoft.com/office/officeart/2005/8/layout/hierarchy2"/>
    <dgm:cxn modelId="{539E1416-DC32-46B2-9014-492304DE7C44}" type="presParOf" srcId="{57E804BB-43AD-4216-B0C8-12C9EE59BEE5}" destId="{84F05322-C63B-4045-8534-3605904BDC90}" srcOrd="1" destOrd="0" presId="urn:microsoft.com/office/officeart/2005/8/layout/hierarchy2"/>
    <dgm:cxn modelId="{393D8127-71D9-452C-B595-64B1B1D336EA}" type="presParOf" srcId="{FEA0D8BD-63BD-4BC2-A375-E74BCC36FED9}" destId="{DF6BAF50-085C-4016-8506-58EE31864DBF}" srcOrd="4" destOrd="0" presId="urn:microsoft.com/office/officeart/2005/8/layout/hierarchy2"/>
    <dgm:cxn modelId="{83453D38-8FBB-4B90-ADD6-E4E810E4ACE4}" type="presParOf" srcId="{DF6BAF50-085C-4016-8506-58EE31864DBF}" destId="{38F20D91-5B1A-4505-A725-25EBDEB9FAA4}" srcOrd="0" destOrd="0" presId="urn:microsoft.com/office/officeart/2005/8/layout/hierarchy2"/>
    <dgm:cxn modelId="{17351E36-3EE1-4047-8277-C96D1549C1B5}" type="presParOf" srcId="{FEA0D8BD-63BD-4BC2-A375-E74BCC36FED9}" destId="{270F8461-FE8B-414A-97E9-7550AAC95798}" srcOrd="5" destOrd="0" presId="urn:microsoft.com/office/officeart/2005/8/layout/hierarchy2"/>
    <dgm:cxn modelId="{1D0C1979-4476-477E-9B63-203902186324}" type="presParOf" srcId="{270F8461-FE8B-414A-97E9-7550AAC95798}" destId="{43558A1B-2BB3-4DD3-9B32-94BA7D609F3D}" srcOrd="0" destOrd="0" presId="urn:microsoft.com/office/officeart/2005/8/layout/hierarchy2"/>
    <dgm:cxn modelId="{2CBEA5E1-0274-4187-A101-D5A3CBC08759}" type="presParOf" srcId="{270F8461-FE8B-414A-97E9-7550AAC95798}" destId="{5EB694B5-0E23-4772-997F-B69D5B8E219F}" srcOrd="1" destOrd="0" presId="urn:microsoft.com/office/officeart/2005/8/layout/hierarchy2"/>
    <dgm:cxn modelId="{0B8209E7-5E71-4F4E-B6D2-45BB38A718CA}" type="presParOf" srcId="{FEA0D8BD-63BD-4BC2-A375-E74BCC36FED9}" destId="{FE7EE505-C44F-46E3-9366-7764BB1CDDFF}" srcOrd="6" destOrd="0" presId="urn:microsoft.com/office/officeart/2005/8/layout/hierarchy2"/>
    <dgm:cxn modelId="{4DC68605-D8D9-4EFF-B3DD-C2AE43C8D825}" type="presParOf" srcId="{FE7EE505-C44F-46E3-9366-7764BB1CDDFF}" destId="{DB837C4F-D42E-4A8D-8C89-548B126B4F06}" srcOrd="0" destOrd="0" presId="urn:microsoft.com/office/officeart/2005/8/layout/hierarchy2"/>
    <dgm:cxn modelId="{40EA99C3-DCF4-44B5-BEBC-FCE7EBEB26ED}" type="presParOf" srcId="{FEA0D8BD-63BD-4BC2-A375-E74BCC36FED9}" destId="{F8DE88BA-9411-4CC9-871D-F693D0D59E0F}" srcOrd="7" destOrd="0" presId="urn:microsoft.com/office/officeart/2005/8/layout/hierarchy2"/>
    <dgm:cxn modelId="{6BDB4D75-C2D5-41CB-A014-8C97D891FD91}" type="presParOf" srcId="{F8DE88BA-9411-4CC9-871D-F693D0D59E0F}" destId="{735B1954-FE93-4DFA-8512-93ACEACE307F}" srcOrd="0" destOrd="0" presId="urn:microsoft.com/office/officeart/2005/8/layout/hierarchy2"/>
    <dgm:cxn modelId="{B90B6F3A-8B3C-4684-8D26-556088742288}" type="presParOf" srcId="{F8DE88BA-9411-4CC9-871D-F693D0D59E0F}" destId="{9D697D1D-DD28-423C-B8E4-CECD92C253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893A79-0805-4311-9B86-6A5813D29682}" type="doc">
      <dgm:prSet loTypeId="urn:microsoft.com/office/officeart/2005/8/layout/vList2" loCatId="list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n-PH"/>
        </a:p>
      </dgm:t>
    </dgm:pt>
    <dgm:pt modelId="{653C9E05-C923-4177-A77C-70D90BE05D66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Security issue continues 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89E3664A-7714-458B-8ACE-468FDDD4A2EF}" type="parTrans" cxnId="{39300595-84DC-4F6B-9C15-E0D0D09B1A1B}">
      <dgm:prSet/>
      <dgm:spPr/>
      <dgm:t>
        <a:bodyPr/>
        <a:lstStyle/>
        <a:p>
          <a:endParaRPr lang="en-PH"/>
        </a:p>
      </dgm:t>
    </dgm:pt>
    <dgm:pt modelId="{6465334D-00E2-4614-BAFC-CCDD731FD8DE}" type="sibTrans" cxnId="{39300595-84DC-4F6B-9C15-E0D0D09B1A1B}">
      <dgm:prSet/>
      <dgm:spPr/>
      <dgm:t>
        <a:bodyPr/>
        <a:lstStyle/>
        <a:p>
          <a:endParaRPr lang="en-PH"/>
        </a:p>
      </dgm:t>
    </dgm:pt>
    <dgm:pt modelId="{5DCEF25B-CE96-488D-B7AC-741824A7D6A4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In spite increasing sophistication of security technologies and practices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168157DA-884B-4438-8871-1E2903920D56}" type="parTrans" cxnId="{0477DD79-56D5-4624-A9B0-8C536A5F4233}">
      <dgm:prSet/>
      <dgm:spPr/>
      <dgm:t>
        <a:bodyPr/>
        <a:lstStyle/>
        <a:p>
          <a:endParaRPr lang="en-PH"/>
        </a:p>
      </dgm:t>
    </dgm:pt>
    <dgm:pt modelId="{F5A207E0-C462-4A73-9902-75EC0FA447EA}" type="sibTrans" cxnId="{0477DD79-56D5-4624-A9B0-8C536A5F4233}">
      <dgm:prSet/>
      <dgm:spPr/>
      <dgm:t>
        <a:bodyPr/>
        <a:lstStyle/>
        <a:p>
          <a:endParaRPr lang="en-PH"/>
        </a:p>
      </dgm:t>
    </dgm:pt>
    <dgm:pt modelId="{2CF3F4B8-BB56-4ADE-A342-529AC64BFD99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Security and IT-related efforts may need to involve stakeholders 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7C6E0BF2-DF67-4A4D-AFC0-1ED446468A3D}" type="parTrans" cxnId="{1C9C5BE7-A58C-470C-828F-6691B5F8F545}">
      <dgm:prSet/>
      <dgm:spPr/>
      <dgm:t>
        <a:bodyPr/>
        <a:lstStyle/>
        <a:p>
          <a:endParaRPr lang="en-PH"/>
        </a:p>
      </dgm:t>
    </dgm:pt>
    <dgm:pt modelId="{5EE971D7-594A-45E4-94A7-25AF4FFE500D}" type="sibTrans" cxnId="{1C9C5BE7-A58C-470C-828F-6691B5F8F545}">
      <dgm:prSet/>
      <dgm:spPr/>
      <dgm:t>
        <a:bodyPr/>
        <a:lstStyle/>
        <a:p>
          <a:endParaRPr lang="en-PH"/>
        </a:p>
      </dgm:t>
    </dgm:pt>
    <dgm:pt modelId="{6FC425F1-9FBE-4C5F-89F2-6D098C29EFF2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Security!!!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367583AC-B5F3-4EFD-95A3-E1CDFA50F573}" type="parTrans" cxnId="{1141DCE3-C311-480E-9637-23388465844D}">
      <dgm:prSet/>
      <dgm:spPr/>
      <dgm:t>
        <a:bodyPr/>
        <a:lstStyle/>
        <a:p>
          <a:endParaRPr lang="en-PH"/>
        </a:p>
      </dgm:t>
    </dgm:pt>
    <dgm:pt modelId="{C37A110F-B942-4E92-9EE6-EC0B63DBF29E}" type="sibTrans" cxnId="{1141DCE3-C311-480E-9637-23388465844D}">
      <dgm:prSet/>
      <dgm:spPr/>
      <dgm:t>
        <a:bodyPr/>
        <a:lstStyle/>
        <a:p>
          <a:endParaRPr lang="en-PH"/>
        </a:p>
      </dgm:t>
    </dgm:pt>
    <dgm:pt modelId="{B240290C-0F30-48D0-A9A0-6C10B0C82953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Involves careful planning, design, operation and management on both </a:t>
          </a:r>
          <a:r>
            <a:rPr lang="en-PH" b="0" dirty="0" smtClean="0">
              <a:latin typeface="Segoe UI" pitchFamily="34" charset="0"/>
              <a:cs typeface="Segoe UI" pitchFamily="34" charset="0"/>
            </a:rPr>
            <a:t>physical</a:t>
          </a:r>
          <a:r>
            <a:rPr lang="en-PH" dirty="0" smtClean="0">
              <a:latin typeface="Segoe UI" pitchFamily="34" charset="0"/>
              <a:cs typeface="Segoe UI" pitchFamily="34" charset="0"/>
            </a:rPr>
            <a:t> and logical connection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ED1672BF-6665-4DD5-B2A3-68F3206EB129}" type="parTrans" cxnId="{148D6CD0-D388-4D38-BC7F-C6188BACD17D}">
      <dgm:prSet/>
      <dgm:spPr/>
      <dgm:t>
        <a:bodyPr/>
        <a:lstStyle/>
        <a:p>
          <a:endParaRPr lang="en-PH"/>
        </a:p>
      </dgm:t>
    </dgm:pt>
    <dgm:pt modelId="{A743D76F-6F89-4AF9-9D82-ABB69FECE26A}" type="sibTrans" cxnId="{148D6CD0-D388-4D38-BC7F-C6188BACD17D}">
      <dgm:prSet/>
      <dgm:spPr/>
      <dgm:t>
        <a:bodyPr/>
        <a:lstStyle/>
        <a:p>
          <a:endParaRPr lang="en-PH"/>
        </a:p>
      </dgm:t>
    </dgm:pt>
    <dgm:pt modelId="{722CA880-22AD-40D4-A8EB-4E02A0FF1D2E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Classify network type before dealing with access control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A20B761B-91EC-4645-8BD8-BC2ABD459B83}" type="parTrans" cxnId="{BCBDA438-BB11-45F9-9CC8-4E1059A96CCF}">
      <dgm:prSet/>
      <dgm:spPr/>
      <dgm:t>
        <a:bodyPr/>
        <a:lstStyle/>
        <a:p>
          <a:endParaRPr lang="en-PH"/>
        </a:p>
      </dgm:t>
    </dgm:pt>
    <dgm:pt modelId="{F48BBB10-8A09-4F2E-910C-3D937857512A}" type="sibTrans" cxnId="{BCBDA438-BB11-45F9-9CC8-4E1059A96CCF}">
      <dgm:prSet/>
      <dgm:spPr/>
      <dgm:t>
        <a:bodyPr/>
        <a:lstStyle/>
        <a:p>
          <a:endParaRPr lang="en-PH"/>
        </a:p>
      </dgm:t>
    </dgm:pt>
    <dgm:pt modelId="{E528C372-A56D-4F65-8AAB-D4D3D35F8A36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No interfaced in the global Internet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2CD79EE8-9110-400F-AE93-984280133035}" type="parTrans" cxnId="{C24DEE00-15F4-41AC-8241-22D032C79B2F}">
      <dgm:prSet/>
      <dgm:spPr/>
      <dgm:t>
        <a:bodyPr/>
        <a:lstStyle/>
        <a:p>
          <a:endParaRPr lang="en-PH"/>
        </a:p>
      </dgm:t>
    </dgm:pt>
    <dgm:pt modelId="{F143A996-921C-484F-8478-575BE918ABD6}" type="sibTrans" cxnId="{C24DEE00-15F4-41AC-8241-22D032C79B2F}">
      <dgm:prSet/>
      <dgm:spPr/>
      <dgm:t>
        <a:bodyPr/>
        <a:lstStyle/>
        <a:p>
          <a:endParaRPr lang="en-PH"/>
        </a:p>
      </dgm:t>
    </dgm:pt>
    <dgm:pt modelId="{464D89F0-87B0-48F5-8E5D-D4839934E24B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Think about: event and task, government, private sector, service provider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45DA6256-B639-4D77-8DC2-C648969EC441}" type="parTrans" cxnId="{DC9A4D7E-3DA1-4194-9728-3596E9F2BA4F}">
      <dgm:prSet/>
      <dgm:spPr/>
      <dgm:t>
        <a:bodyPr/>
        <a:lstStyle/>
        <a:p>
          <a:endParaRPr lang="en-PH"/>
        </a:p>
      </dgm:t>
    </dgm:pt>
    <dgm:pt modelId="{E82BA0CE-F82C-42D8-B9A9-8339B01EB6C7}" type="sibTrans" cxnId="{DC9A4D7E-3DA1-4194-9728-3596E9F2BA4F}">
      <dgm:prSet/>
      <dgm:spPr/>
      <dgm:t>
        <a:bodyPr/>
        <a:lstStyle/>
        <a:p>
          <a:endParaRPr lang="en-PH"/>
        </a:p>
      </dgm:t>
    </dgm:pt>
    <dgm:pt modelId="{8D413060-F4D9-43B8-97EE-83445668F036}" type="pres">
      <dgm:prSet presAssocID="{EA893A79-0805-4311-9B86-6A5813D296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1BF7EACC-AC3D-4456-A4D3-8035C7AC814C}" type="pres">
      <dgm:prSet presAssocID="{653C9E05-C923-4177-A77C-70D90BE05D6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ADF5AF06-2071-48D5-BBF4-5147904B87E4}" type="pres">
      <dgm:prSet presAssocID="{653C9E05-C923-4177-A77C-70D90BE05D6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2BBB4861-0999-40F5-B803-91CB87E454BA}" type="pres">
      <dgm:prSet presAssocID="{2CF3F4B8-BB56-4ADE-A342-529AC64BFD9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3476E1B3-8D66-4F1C-B3DA-340ADD514E57}" type="pres">
      <dgm:prSet presAssocID="{5EE971D7-594A-45E4-94A7-25AF4FFE500D}" presName="spacer" presStyleCnt="0"/>
      <dgm:spPr/>
    </dgm:pt>
    <dgm:pt modelId="{D81FCF1B-9E21-4C80-A212-E60D48F95F0E}" type="pres">
      <dgm:prSet presAssocID="{6FC425F1-9FBE-4C5F-89F2-6D098C29EFF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D178164A-49F4-4D11-A22E-1FAC97F4FBA0}" type="pres">
      <dgm:prSet presAssocID="{6FC425F1-9FBE-4C5F-89F2-6D098C29EFF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DC9A4D7E-3DA1-4194-9728-3596E9F2BA4F}" srcId="{E528C372-A56D-4F65-8AAB-D4D3D35F8A36}" destId="{464D89F0-87B0-48F5-8E5D-D4839934E24B}" srcOrd="0" destOrd="0" parTransId="{45DA6256-B639-4D77-8DC2-C648969EC441}" sibTransId="{E82BA0CE-F82C-42D8-B9A9-8339B01EB6C7}"/>
    <dgm:cxn modelId="{F9263DE4-2B4C-4B25-A402-78E95FBECE61}" type="presOf" srcId="{E528C372-A56D-4F65-8AAB-D4D3D35F8A36}" destId="{D178164A-49F4-4D11-A22E-1FAC97F4FBA0}" srcOrd="0" destOrd="2" presId="urn:microsoft.com/office/officeart/2005/8/layout/vList2"/>
    <dgm:cxn modelId="{F19E6715-F0FF-46B7-B094-91D4004AB09F}" type="presOf" srcId="{6FC425F1-9FBE-4C5F-89F2-6D098C29EFF2}" destId="{D81FCF1B-9E21-4C80-A212-E60D48F95F0E}" srcOrd="0" destOrd="0" presId="urn:microsoft.com/office/officeart/2005/8/layout/vList2"/>
    <dgm:cxn modelId="{C00D2ABC-55A8-4FDF-AD9D-38656CCB6DE5}" type="presOf" srcId="{722CA880-22AD-40D4-A8EB-4E02A0FF1D2E}" destId="{D178164A-49F4-4D11-A22E-1FAC97F4FBA0}" srcOrd="0" destOrd="1" presId="urn:microsoft.com/office/officeart/2005/8/layout/vList2"/>
    <dgm:cxn modelId="{CA1B9F59-D857-48FE-A828-C863E082DE8C}" type="presOf" srcId="{2CF3F4B8-BB56-4ADE-A342-529AC64BFD99}" destId="{2BBB4861-0999-40F5-B803-91CB87E454BA}" srcOrd="0" destOrd="0" presId="urn:microsoft.com/office/officeart/2005/8/layout/vList2"/>
    <dgm:cxn modelId="{0477DD79-56D5-4624-A9B0-8C536A5F4233}" srcId="{653C9E05-C923-4177-A77C-70D90BE05D66}" destId="{5DCEF25B-CE96-488D-B7AC-741824A7D6A4}" srcOrd="0" destOrd="0" parTransId="{168157DA-884B-4438-8871-1E2903920D56}" sibTransId="{F5A207E0-C462-4A73-9902-75EC0FA447EA}"/>
    <dgm:cxn modelId="{F15F0DF3-B27D-4353-BD52-6947208B66F6}" type="presOf" srcId="{653C9E05-C923-4177-A77C-70D90BE05D66}" destId="{1BF7EACC-AC3D-4456-A4D3-8035C7AC814C}" srcOrd="0" destOrd="0" presId="urn:microsoft.com/office/officeart/2005/8/layout/vList2"/>
    <dgm:cxn modelId="{46EA71B6-DABC-4A0E-88C6-47C4B285C1CF}" type="presOf" srcId="{464D89F0-87B0-48F5-8E5D-D4839934E24B}" destId="{D178164A-49F4-4D11-A22E-1FAC97F4FBA0}" srcOrd="0" destOrd="3" presId="urn:microsoft.com/office/officeart/2005/8/layout/vList2"/>
    <dgm:cxn modelId="{BCBDA438-BB11-45F9-9CC8-4E1059A96CCF}" srcId="{B240290C-0F30-48D0-A9A0-6C10B0C82953}" destId="{722CA880-22AD-40D4-A8EB-4E02A0FF1D2E}" srcOrd="0" destOrd="0" parTransId="{A20B761B-91EC-4645-8BD8-BC2ABD459B83}" sibTransId="{F48BBB10-8A09-4F2E-910C-3D937857512A}"/>
    <dgm:cxn modelId="{622DB258-AAA4-4696-B475-97C6E54C34B5}" type="presOf" srcId="{B240290C-0F30-48D0-A9A0-6C10B0C82953}" destId="{D178164A-49F4-4D11-A22E-1FAC97F4FBA0}" srcOrd="0" destOrd="0" presId="urn:microsoft.com/office/officeart/2005/8/layout/vList2"/>
    <dgm:cxn modelId="{148D6CD0-D388-4D38-BC7F-C6188BACD17D}" srcId="{6FC425F1-9FBE-4C5F-89F2-6D098C29EFF2}" destId="{B240290C-0F30-48D0-A9A0-6C10B0C82953}" srcOrd="0" destOrd="0" parTransId="{ED1672BF-6665-4DD5-B2A3-68F3206EB129}" sibTransId="{A743D76F-6F89-4AF9-9D82-ABB69FECE26A}"/>
    <dgm:cxn modelId="{1C9C5BE7-A58C-470C-828F-6691B5F8F545}" srcId="{EA893A79-0805-4311-9B86-6A5813D29682}" destId="{2CF3F4B8-BB56-4ADE-A342-529AC64BFD99}" srcOrd="1" destOrd="0" parTransId="{7C6E0BF2-DF67-4A4D-AFC0-1ED446468A3D}" sibTransId="{5EE971D7-594A-45E4-94A7-25AF4FFE500D}"/>
    <dgm:cxn modelId="{39300595-84DC-4F6B-9C15-E0D0D09B1A1B}" srcId="{EA893A79-0805-4311-9B86-6A5813D29682}" destId="{653C9E05-C923-4177-A77C-70D90BE05D66}" srcOrd="0" destOrd="0" parTransId="{89E3664A-7714-458B-8ACE-468FDDD4A2EF}" sibTransId="{6465334D-00E2-4614-BAFC-CCDD731FD8DE}"/>
    <dgm:cxn modelId="{9F9E57A1-AEEA-4133-92C8-97E62C963869}" type="presOf" srcId="{5DCEF25B-CE96-488D-B7AC-741824A7D6A4}" destId="{ADF5AF06-2071-48D5-BBF4-5147904B87E4}" srcOrd="0" destOrd="0" presId="urn:microsoft.com/office/officeart/2005/8/layout/vList2"/>
    <dgm:cxn modelId="{C24DEE00-15F4-41AC-8241-22D032C79B2F}" srcId="{B240290C-0F30-48D0-A9A0-6C10B0C82953}" destId="{E528C372-A56D-4F65-8AAB-D4D3D35F8A36}" srcOrd="1" destOrd="0" parTransId="{2CD79EE8-9110-400F-AE93-984280133035}" sibTransId="{F143A996-921C-484F-8478-575BE918ABD6}"/>
    <dgm:cxn modelId="{5F80B555-4753-4F10-BB47-7F765EF48751}" type="presOf" srcId="{EA893A79-0805-4311-9B86-6A5813D29682}" destId="{8D413060-F4D9-43B8-97EE-83445668F036}" srcOrd="0" destOrd="0" presId="urn:microsoft.com/office/officeart/2005/8/layout/vList2"/>
    <dgm:cxn modelId="{1141DCE3-C311-480E-9637-23388465844D}" srcId="{EA893A79-0805-4311-9B86-6A5813D29682}" destId="{6FC425F1-9FBE-4C5F-89F2-6D098C29EFF2}" srcOrd="2" destOrd="0" parTransId="{367583AC-B5F3-4EFD-95A3-E1CDFA50F573}" sibTransId="{C37A110F-B942-4E92-9EE6-EC0B63DBF29E}"/>
    <dgm:cxn modelId="{5C594EFA-C4D8-4C1C-B2FA-5DEA2ED1E399}" type="presParOf" srcId="{8D413060-F4D9-43B8-97EE-83445668F036}" destId="{1BF7EACC-AC3D-4456-A4D3-8035C7AC814C}" srcOrd="0" destOrd="0" presId="urn:microsoft.com/office/officeart/2005/8/layout/vList2"/>
    <dgm:cxn modelId="{DFC1F3BD-D661-418F-8368-3E3B9E9DD6C0}" type="presParOf" srcId="{8D413060-F4D9-43B8-97EE-83445668F036}" destId="{ADF5AF06-2071-48D5-BBF4-5147904B87E4}" srcOrd="1" destOrd="0" presId="urn:microsoft.com/office/officeart/2005/8/layout/vList2"/>
    <dgm:cxn modelId="{CEC0825D-2F40-4BF7-8E64-8BB60D08619F}" type="presParOf" srcId="{8D413060-F4D9-43B8-97EE-83445668F036}" destId="{2BBB4861-0999-40F5-B803-91CB87E454BA}" srcOrd="2" destOrd="0" presId="urn:microsoft.com/office/officeart/2005/8/layout/vList2"/>
    <dgm:cxn modelId="{AD97BBD6-9B08-4959-9CBB-4CEDFB6BC76E}" type="presParOf" srcId="{8D413060-F4D9-43B8-97EE-83445668F036}" destId="{3476E1B3-8D66-4F1C-B3DA-340ADD514E57}" srcOrd="3" destOrd="0" presId="urn:microsoft.com/office/officeart/2005/8/layout/vList2"/>
    <dgm:cxn modelId="{F0741DAF-DE2B-4B09-9AC7-5EB90DE7C404}" type="presParOf" srcId="{8D413060-F4D9-43B8-97EE-83445668F036}" destId="{D81FCF1B-9E21-4C80-A212-E60D48F95F0E}" srcOrd="4" destOrd="0" presId="urn:microsoft.com/office/officeart/2005/8/layout/vList2"/>
    <dgm:cxn modelId="{B74B3B46-46AD-4D09-B641-A93AC5625CF4}" type="presParOf" srcId="{8D413060-F4D9-43B8-97EE-83445668F036}" destId="{D178164A-49F4-4D11-A22E-1FAC97F4FBA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BB025B-3678-43C5-AC08-74339E6CE960}" type="doc">
      <dgm:prSet loTypeId="urn:microsoft.com/office/officeart/2005/8/layout/hList3" loCatId="list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n-PH"/>
        </a:p>
      </dgm:t>
    </dgm:pt>
    <dgm:pt modelId="{B457E8F9-48C1-404B-A9C5-FA9949F97CDF}">
      <dgm:prSet/>
      <dgm:spPr/>
      <dgm:t>
        <a:bodyPr/>
        <a:lstStyle/>
        <a:p>
          <a:pPr rtl="0"/>
          <a:r>
            <a:rPr lang="en-PH" dirty="0" smtClean="0"/>
            <a:t>UK </a:t>
          </a:r>
          <a:r>
            <a:rPr lang="en-PH" dirty="0" err="1" smtClean="0"/>
            <a:t>Center</a:t>
          </a:r>
          <a:r>
            <a:rPr lang="en-PH" dirty="0" smtClean="0"/>
            <a:t> for Protection of National Infrastructure (CPNI)</a:t>
          </a:r>
          <a:endParaRPr lang="en-PH" dirty="0"/>
        </a:p>
      </dgm:t>
    </dgm:pt>
    <dgm:pt modelId="{DA52CA41-ED87-46B6-BE1D-2C7390AE9F81}" type="parTrans" cxnId="{F60829C7-F568-49E9-A31D-49B836995429}">
      <dgm:prSet/>
      <dgm:spPr/>
      <dgm:t>
        <a:bodyPr/>
        <a:lstStyle/>
        <a:p>
          <a:endParaRPr lang="en-PH"/>
        </a:p>
      </dgm:t>
    </dgm:pt>
    <dgm:pt modelId="{EB7D1771-AA0D-44A2-895E-9CE4A7D6ADE6}" type="sibTrans" cxnId="{F60829C7-F568-49E9-A31D-49B836995429}">
      <dgm:prSet/>
      <dgm:spPr/>
      <dgm:t>
        <a:bodyPr/>
        <a:lstStyle/>
        <a:p>
          <a:endParaRPr lang="en-PH"/>
        </a:p>
      </dgm:t>
    </dgm:pt>
    <dgm:pt modelId="{01D90DC6-6128-4510-A0F5-B8A9813F1B3C}">
      <dgm:prSet/>
      <dgm:spPr/>
      <dgm:t>
        <a:bodyPr/>
        <a:lstStyle/>
        <a:p>
          <a:pPr rtl="0"/>
          <a:r>
            <a:rPr lang="en-PH" dirty="0" smtClean="0"/>
            <a:t>As a result, any system built in the future according to the official TCP/IP specifications might reincarnate security flaws that have already hit our communication systems in the past</a:t>
          </a:r>
          <a:endParaRPr lang="en-PH" dirty="0"/>
        </a:p>
      </dgm:t>
    </dgm:pt>
    <dgm:pt modelId="{91FAC7F7-721B-4B52-BFA3-8B9968B49F37}" type="parTrans" cxnId="{930D6939-DD91-4188-A7D9-69B64ED24737}">
      <dgm:prSet/>
      <dgm:spPr/>
      <dgm:t>
        <a:bodyPr/>
        <a:lstStyle/>
        <a:p>
          <a:endParaRPr lang="en-PH"/>
        </a:p>
      </dgm:t>
    </dgm:pt>
    <dgm:pt modelId="{01B26B23-4325-4285-B952-EF6861604ACD}" type="sibTrans" cxnId="{930D6939-DD91-4188-A7D9-69B64ED24737}">
      <dgm:prSet/>
      <dgm:spPr/>
      <dgm:t>
        <a:bodyPr/>
        <a:lstStyle/>
        <a:p>
          <a:endParaRPr lang="en-PH"/>
        </a:p>
      </dgm:t>
    </dgm:pt>
    <dgm:pt modelId="{53595CC8-4912-4058-BA80-B582BEF06A2B}">
      <dgm:prSet/>
      <dgm:spPr/>
      <dgm:t>
        <a:bodyPr/>
        <a:lstStyle/>
        <a:p>
          <a:pPr rtl="0"/>
          <a:r>
            <a:rPr lang="en-PH" dirty="0" smtClean="0"/>
            <a:t>Producing a secure TCP/IP implementation nowadays is a very difficult task partly because of no single document that can serve as a security roadmap for the protocols </a:t>
          </a:r>
          <a:endParaRPr lang="en-PH" dirty="0"/>
        </a:p>
      </dgm:t>
    </dgm:pt>
    <dgm:pt modelId="{A3FD9040-6341-4B36-8C9F-56E1413E5B7E}" type="parTrans" cxnId="{BA7701B3-49F8-4262-9650-D8EBEF8C083F}">
      <dgm:prSet/>
      <dgm:spPr/>
      <dgm:t>
        <a:bodyPr/>
        <a:lstStyle/>
        <a:p>
          <a:endParaRPr lang="en-PH"/>
        </a:p>
      </dgm:t>
    </dgm:pt>
    <dgm:pt modelId="{D975E8D8-A192-416A-AA96-39D649CB3576}" type="sibTrans" cxnId="{BA7701B3-49F8-4262-9650-D8EBEF8C083F}">
      <dgm:prSet/>
      <dgm:spPr/>
      <dgm:t>
        <a:bodyPr/>
        <a:lstStyle/>
        <a:p>
          <a:endParaRPr lang="en-PH"/>
        </a:p>
      </dgm:t>
    </dgm:pt>
    <dgm:pt modelId="{E2886A25-3C49-496E-BEF6-A3CD20E406E2}" type="pres">
      <dgm:prSet presAssocID="{82BB025B-3678-43C5-AC08-74339E6CE96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2C97508D-5F44-45C5-98C1-3CC1DCDFF6EE}" type="pres">
      <dgm:prSet presAssocID="{B457E8F9-48C1-404B-A9C5-FA9949F97CDF}" presName="roof" presStyleLbl="dkBgShp" presStyleIdx="0" presStyleCnt="2"/>
      <dgm:spPr/>
      <dgm:t>
        <a:bodyPr/>
        <a:lstStyle/>
        <a:p>
          <a:endParaRPr lang="en-PH"/>
        </a:p>
      </dgm:t>
    </dgm:pt>
    <dgm:pt modelId="{48978E81-A547-47A2-9CA6-8D0817C41D19}" type="pres">
      <dgm:prSet presAssocID="{B457E8F9-48C1-404B-A9C5-FA9949F97CDF}" presName="pillars" presStyleCnt="0"/>
      <dgm:spPr/>
    </dgm:pt>
    <dgm:pt modelId="{2B16DBB1-47F2-4233-9322-18EF6802D910}" type="pres">
      <dgm:prSet presAssocID="{B457E8F9-48C1-404B-A9C5-FA9949F97CDF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EB8EB1FC-C1DA-4F14-84D4-1E80A91BECE8}" type="pres">
      <dgm:prSet presAssocID="{53595CC8-4912-4058-BA80-B582BEF06A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D328AF40-2234-41DF-B51F-74245A15F33C}" type="pres">
      <dgm:prSet presAssocID="{B457E8F9-48C1-404B-A9C5-FA9949F97CDF}" presName="base" presStyleLbl="dkBgShp" presStyleIdx="1" presStyleCnt="2"/>
      <dgm:spPr/>
    </dgm:pt>
  </dgm:ptLst>
  <dgm:cxnLst>
    <dgm:cxn modelId="{D1C12B53-1BFE-457B-A273-8FF0076377AA}" type="presOf" srcId="{53595CC8-4912-4058-BA80-B582BEF06A2B}" destId="{EB8EB1FC-C1DA-4F14-84D4-1E80A91BECE8}" srcOrd="0" destOrd="0" presId="urn:microsoft.com/office/officeart/2005/8/layout/hList3"/>
    <dgm:cxn modelId="{A7319BE4-06B3-4FFB-AFD2-E8CEE1A564BD}" type="presOf" srcId="{B457E8F9-48C1-404B-A9C5-FA9949F97CDF}" destId="{2C97508D-5F44-45C5-98C1-3CC1DCDFF6EE}" srcOrd="0" destOrd="0" presId="urn:microsoft.com/office/officeart/2005/8/layout/hList3"/>
    <dgm:cxn modelId="{B6856B57-6BD1-46AE-8616-18BB8BAB532F}" type="presOf" srcId="{82BB025B-3678-43C5-AC08-74339E6CE960}" destId="{E2886A25-3C49-496E-BEF6-A3CD20E406E2}" srcOrd="0" destOrd="0" presId="urn:microsoft.com/office/officeart/2005/8/layout/hList3"/>
    <dgm:cxn modelId="{4203CF16-0A21-4683-9E3B-0B27C76D42BB}" type="presOf" srcId="{01D90DC6-6128-4510-A0F5-B8A9813F1B3C}" destId="{2B16DBB1-47F2-4233-9322-18EF6802D910}" srcOrd="0" destOrd="0" presId="urn:microsoft.com/office/officeart/2005/8/layout/hList3"/>
    <dgm:cxn modelId="{BA7701B3-49F8-4262-9650-D8EBEF8C083F}" srcId="{B457E8F9-48C1-404B-A9C5-FA9949F97CDF}" destId="{53595CC8-4912-4058-BA80-B582BEF06A2B}" srcOrd="1" destOrd="0" parTransId="{A3FD9040-6341-4B36-8C9F-56E1413E5B7E}" sibTransId="{D975E8D8-A192-416A-AA96-39D649CB3576}"/>
    <dgm:cxn modelId="{930D6939-DD91-4188-A7D9-69B64ED24737}" srcId="{B457E8F9-48C1-404B-A9C5-FA9949F97CDF}" destId="{01D90DC6-6128-4510-A0F5-B8A9813F1B3C}" srcOrd="0" destOrd="0" parTransId="{91FAC7F7-721B-4B52-BFA3-8B9968B49F37}" sibTransId="{01B26B23-4325-4285-B952-EF6861604ACD}"/>
    <dgm:cxn modelId="{F60829C7-F568-49E9-A31D-49B836995429}" srcId="{82BB025B-3678-43C5-AC08-74339E6CE960}" destId="{B457E8F9-48C1-404B-A9C5-FA9949F97CDF}" srcOrd="0" destOrd="0" parTransId="{DA52CA41-ED87-46B6-BE1D-2C7390AE9F81}" sibTransId="{EB7D1771-AA0D-44A2-895E-9CE4A7D6ADE6}"/>
    <dgm:cxn modelId="{55026374-1B88-4FC8-9883-3DDA20E56251}" type="presParOf" srcId="{E2886A25-3C49-496E-BEF6-A3CD20E406E2}" destId="{2C97508D-5F44-45C5-98C1-3CC1DCDFF6EE}" srcOrd="0" destOrd="0" presId="urn:microsoft.com/office/officeart/2005/8/layout/hList3"/>
    <dgm:cxn modelId="{93F70858-12D4-43CE-8EA4-D4E0C8070736}" type="presParOf" srcId="{E2886A25-3C49-496E-BEF6-A3CD20E406E2}" destId="{48978E81-A547-47A2-9CA6-8D0817C41D19}" srcOrd="1" destOrd="0" presId="urn:microsoft.com/office/officeart/2005/8/layout/hList3"/>
    <dgm:cxn modelId="{BB02C49C-1C0D-4B3B-AAE4-7E6905715D87}" type="presParOf" srcId="{48978E81-A547-47A2-9CA6-8D0817C41D19}" destId="{2B16DBB1-47F2-4233-9322-18EF6802D910}" srcOrd="0" destOrd="0" presId="urn:microsoft.com/office/officeart/2005/8/layout/hList3"/>
    <dgm:cxn modelId="{B4256308-8BF4-448A-BC32-712F070DBD3B}" type="presParOf" srcId="{48978E81-A547-47A2-9CA6-8D0817C41D19}" destId="{EB8EB1FC-C1DA-4F14-84D4-1E80A91BECE8}" srcOrd="1" destOrd="0" presId="urn:microsoft.com/office/officeart/2005/8/layout/hList3"/>
    <dgm:cxn modelId="{1024CF8F-83D0-459F-A180-83F4E3AED90A}" type="presParOf" srcId="{E2886A25-3C49-496E-BEF6-A3CD20E406E2}" destId="{D328AF40-2234-41DF-B51F-74245A15F33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B1D011-A3A3-42B8-AE75-90A24B3F9D75}" type="doc">
      <dgm:prSet loTypeId="urn:microsoft.com/office/officeart/2005/8/layout/equation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A855AEE8-4480-46FD-A5C9-00E3AADD9F24}">
      <dgm:prSet/>
      <dgm:spPr>
        <a:solidFill>
          <a:srgbClr val="FFFF00"/>
        </a:solidFill>
      </dgm:spPr>
      <dgm:t>
        <a:bodyPr/>
        <a:lstStyle/>
        <a:p>
          <a:pPr rtl="0"/>
          <a:r>
            <a:rPr lang="en-PH" smtClean="0">
              <a:solidFill>
                <a:schemeClr val="bg1"/>
              </a:solidFill>
              <a:latin typeface="Segoe UI" pitchFamily="34" charset="0"/>
              <a:cs typeface="Segoe UI" pitchFamily="34" charset="0"/>
            </a:rPr>
            <a:t>Security of cyber space </a:t>
          </a:r>
          <a:endParaRPr lang="en-PH" dirty="0">
            <a:solidFill>
              <a:schemeClr val="bg1"/>
            </a:solidFill>
            <a:latin typeface="Segoe UI" pitchFamily="34" charset="0"/>
            <a:cs typeface="Segoe UI" pitchFamily="34" charset="0"/>
          </a:endParaRPr>
        </a:p>
      </dgm:t>
    </dgm:pt>
    <dgm:pt modelId="{DD4F68FE-6F90-4792-A196-2D100AF5F041}" type="parTrans" cxnId="{57B499B3-8C62-4666-AC09-32CA0412B80A}">
      <dgm:prSet/>
      <dgm:spPr/>
      <dgm:t>
        <a:bodyPr/>
        <a:lstStyle/>
        <a:p>
          <a:endParaRPr lang="en-PH"/>
        </a:p>
      </dgm:t>
    </dgm:pt>
    <dgm:pt modelId="{F0F88698-3A0B-4178-BFC3-15BE9DCF3A4A}" type="sibTrans" cxnId="{57B499B3-8C62-4666-AC09-32CA0412B80A}">
      <dgm:prSet/>
      <dgm:spPr/>
      <dgm:t>
        <a:bodyPr/>
        <a:lstStyle/>
        <a:p>
          <a:endParaRPr lang="en-PH"/>
        </a:p>
      </dgm:t>
    </dgm:pt>
    <dgm:pt modelId="{0C417D58-0887-48AB-924F-FDC11B38E16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PH" dirty="0" smtClean="0"/>
            <a:t>Security of orbital space</a:t>
          </a:r>
          <a:endParaRPr lang="en-PH" dirty="0"/>
        </a:p>
      </dgm:t>
    </dgm:pt>
    <dgm:pt modelId="{405D30B7-8DFE-421C-BBB7-53AAF1476533}" type="parTrans" cxnId="{220964D7-405C-4AA5-98A2-E9D4E5EAE024}">
      <dgm:prSet/>
      <dgm:spPr/>
      <dgm:t>
        <a:bodyPr/>
        <a:lstStyle/>
        <a:p>
          <a:endParaRPr lang="en-PH"/>
        </a:p>
      </dgm:t>
    </dgm:pt>
    <dgm:pt modelId="{B9314329-AC62-4FD7-A1D0-4B29A79D70BA}" type="sibTrans" cxnId="{220964D7-405C-4AA5-98A2-E9D4E5EAE024}">
      <dgm:prSet/>
      <dgm:spPr/>
      <dgm:t>
        <a:bodyPr/>
        <a:lstStyle/>
        <a:p>
          <a:endParaRPr lang="en-PH"/>
        </a:p>
      </dgm:t>
    </dgm:pt>
    <dgm:pt modelId="{92191E30-2B43-4274-8290-899E83E12554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PH" dirty="0" smtClean="0"/>
            <a:t>Security of societies </a:t>
          </a:r>
          <a:endParaRPr lang="en-PH" dirty="0"/>
        </a:p>
      </dgm:t>
    </dgm:pt>
    <dgm:pt modelId="{B6E3460F-E859-475D-9665-39BCA4757B98}" type="parTrans" cxnId="{26CF6DEA-3D1C-4D01-BDCD-FE266D5D23F7}">
      <dgm:prSet/>
      <dgm:spPr/>
      <dgm:t>
        <a:bodyPr/>
        <a:lstStyle/>
        <a:p>
          <a:endParaRPr lang="en-PH"/>
        </a:p>
      </dgm:t>
    </dgm:pt>
    <dgm:pt modelId="{E45951CE-FF35-44A1-93CF-483814747CA9}" type="sibTrans" cxnId="{26CF6DEA-3D1C-4D01-BDCD-FE266D5D23F7}">
      <dgm:prSet/>
      <dgm:spPr/>
      <dgm:t>
        <a:bodyPr/>
        <a:lstStyle/>
        <a:p>
          <a:endParaRPr lang="en-PH"/>
        </a:p>
      </dgm:t>
    </dgm:pt>
    <dgm:pt modelId="{306F8980-8A12-4EB7-84E9-2C722B680950}" type="pres">
      <dgm:prSet presAssocID="{66B1D011-A3A3-42B8-AE75-90A24B3F9D7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576A825B-A0AA-4328-84A0-BDB81448CF83}" type="pres">
      <dgm:prSet presAssocID="{A855AEE8-4480-46FD-A5C9-00E3AADD9F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A6F55DA3-35D7-4D54-9D04-E2BB5A207C51}" type="pres">
      <dgm:prSet presAssocID="{F0F88698-3A0B-4178-BFC3-15BE9DCF3A4A}" presName="spacerL" presStyleCnt="0"/>
      <dgm:spPr/>
    </dgm:pt>
    <dgm:pt modelId="{742FB5E5-FA71-4466-B1EA-EF390E30AED2}" type="pres">
      <dgm:prSet presAssocID="{F0F88698-3A0B-4178-BFC3-15BE9DCF3A4A}" presName="sibTrans" presStyleLbl="sibTrans2D1" presStyleIdx="0" presStyleCnt="2"/>
      <dgm:spPr/>
      <dgm:t>
        <a:bodyPr/>
        <a:lstStyle/>
        <a:p>
          <a:endParaRPr lang="en-PH"/>
        </a:p>
      </dgm:t>
    </dgm:pt>
    <dgm:pt modelId="{05F88856-0ACF-46A8-B736-83F39ACE73D8}" type="pres">
      <dgm:prSet presAssocID="{F0F88698-3A0B-4178-BFC3-15BE9DCF3A4A}" presName="spacerR" presStyleCnt="0"/>
      <dgm:spPr/>
    </dgm:pt>
    <dgm:pt modelId="{BE02A944-AE0B-4BF6-B6F6-DFC60A0034B3}" type="pres">
      <dgm:prSet presAssocID="{0C417D58-0887-48AB-924F-FDC11B38E1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BD9B4A0F-87D1-48DB-ACA1-101FD0DEAAFD}" type="pres">
      <dgm:prSet presAssocID="{B9314329-AC62-4FD7-A1D0-4B29A79D70BA}" presName="spacerL" presStyleCnt="0"/>
      <dgm:spPr/>
    </dgm:pt>
    <dgm:pt modelId="{2002EA23-BFC0-4DD8-A42D-4798133F5E6F}" type="pres">
      <dgm:prSet presAssocID="{B9314329-AC62-4FD7-A1D0-4B29A79D70BA}" presName="sibTrans" presStyleLbl="sibTrans2D1" presStyleIdx="1" presStyleCnt="2"/>
      <dgm:spPr/>
      <dgm:t>
        <a:bodyPr/>
        <a:lstStyle/>
        <a:p>
          <a:endParaRPr lang="en-PH"/>
        </a:p>
      </dgm:t>
    </dgm:pt>
    <dgm:pt modelId="{4C803B72-BE0B-43E7-B692-68082A2EBE27}" type="pres">
      <dgm:prSet presAssocID="{B9314329-AC62-4FD7-A1D0-4B29A79D70BA}" presName="spacerR" presStyleCnt="0"/>
      <dgm:spPr/>
    </dgm:pt>
    <dgm:pt modelId="{08459D17-0807-4A20-A00D-F1546AACBC14}" type="pres">
      <dgm:prSet presAssocID="{92191E30-2B43-4274-8290-899E83E125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26CF6DEA-3D1C-4D01-BDCD-FE266D5D23F7}" srcId="{66B1D011-A3A3-42B8-AE75-90A24B3F9D75}" destId="{92191E30-2B43-4274-8290-899E83E12554}" srcOrd="2" destOrd="0" parTransId="{B6E3460F-E859-475D-9665-39BCA4757B98}" sibTransId="{E45951CE-FF35-44A1-93CF-483814747CA9}"/>
    <dgm:cxn modelId="{5357CD15-FEA5-4053-89E6-BC10FA6CBDD5}" type="presOf" srcId="{A855AEE8-4480-46FD-A5C9-00E3AADD9F24}" destId="{576A825B-A0AA-4328-84A0-BDB81448CF83}" srcOrd="0" destOrd="0" presId="urn:microsoft.com/office/officeart/2005/8/layout/equation1"/>
    <dgm:cxn modelId="{7DDE4102-84C8-491D-8BE2-09AE3E3BC68A}" type="presOf" srcId="{92191E30-2B43-4274-8290-899E83E12554}" destId="{08459D17-0807-4A20-A00D-F1546AACBC14}" srcOrd="0" destOrd="0" presId="urn:microsoft.com/office/officeart/2005/8/layout/equation1"/>
    <dgm:cxn modelId="{B619AF72-5227-4EA0-950F-AC3EE343F953}" type="presOf" srcId="{66B1D011-A3A3-42B8-AE75-90A24B3F9D75}" destId="{306F8980-8A12-4EB7-84E9-2C722B680950}" srcOrd="0" destOrd="0" presId="urn:microsoft.com/office/officeart/2005/8/layout/equation1"/>
    <dgm:cxn modelId="{57B499B3-8C62-4666-AC09-32CA0412B80A}" srcId="{66B1D011-A3A3-42B8-AE75-90A24B3F9D75}" destId="{A855AEE8-4480-46FD-A5C9-00E3AADD9F24}" srcOrd="0" destOrd="0" parTransId="{DD4F68FE-6F90-4792-A196-2D100AF5F041}" sibTransId="{F0F88698-3A0B-4178-BFC3-15BE9DCF3A4A}"/>
    <dgm:cxn modelId="{70A24D39-3290-4CC5-ADAA-346EE7EE3846}" type="presOf" srcId="{0C417D58-0887-48AB-924F-FDC11B38E16F}" destId="{BE02A944-AE0B-4BF6-B6F6-DFC60A0034B3}" srcOrd="0" destOrd="0" presId="urn:microsoft.com/office/officeart/2005/8/layout/equation1"/>
    <dgm:cxn modelId="{220964D7-405C-4AA5-98A2-E9D4E5EAE024}" srcId="{66B1D011-A3A3-42B8-AE75-90A24B3F9D75}" destId="{0C417D58-0887-48AB-924F-FDC11B38E16F}" srcOrd="1" destOrd="0" parTransId="{405D30B7-8DFE-421C-BBB7-53AAF1476533}" sibTransId="{B9314329-AC62-4FD7-A1D0-4B29A79D70BA}"/>
    <dgm:cxn modelId="{51976EA8-DDE0-4B22-AC92-6E3BBED59F5C}" type="presOf" srcId="{F0F88698-3A0B-4178-BFC3-15BE9DCF3A4A}" destId="{742FB5E5-FA71-4466-B1EA-EF390E30AED2}" srcOrd="0" destOrd="0" presId="urn:microsoft.com/office/officeart/2005/8/layout/equation1"/>
    <dgm:cxn modelId="{F9ABB336-FF10-4BAA-9959-B616E9048369}" type="presOf" srcId="{B9314329-AC62-4FD7-A1D0-4B29A79D70BA}" destId="{2002EA23-BFC0-4DD8-A42D-4798133F5E6F}" srcOrd="0" destOrd="0" presId="urn:microsoft.com/office/officeart/2005/8/layout/equation1"/>
    <dgm:cxn modelId="{7D3EC01C-B889-4DC6-B1ED-6BFD340A380A}" type="presParOf" srcId="{306F8980-8A12-4EB7-84E9-2C722B680950}" destId="{576A825B-A0AA-4328-84A0-BDB81448CF83}" srcOrd="0" destOrd="0" presId="urn:microsoft.com/office/officeart/2005/8/layout/equation1"/>
    <dgm:cxn modelId="{F69A79FC-145D-472C-8DFA-7E8E979B1E90}" type="presParOf" srcId="{306F8980-8A12-4EB7-84E9-2C722B680950}" destId="{A6F55DA3-35D7-4D54-9D04-E2BB5A207C51}" srcOrd="1" destOrd="0" presId="urn:microsoft.com/office/officeart/2005/8/layout/equation1"/>
    <dgm:cxn modelId="{4A74931A-8B0A-4A90-918D-3D0CEDBDDF2F}" type="presParOf" srcId="{306F8980-8A12-4EB7-84E9-2C722B680950}" destId="{742FB5E5-FA71-4466-B1EA-EF390E30AED2}" srcOrd="2" destOrd="0" presId="urn:microsoft.com/office/officeart/2005/8/layout/equation1"/>
    <dgm:cxn modelId="{AB0827B4-DF0D-4C92-A3A9-E5408674A16F}" type="presParOf" srcId="{306F8980-8A12-4EB7-84E9-2C722B680950}" destId="{05F88856-0ACF-46A8-B736-83F39ACE73D8}" srcOrd="3" destOrd="0" presId="urn:microsoft.com/office/officeart/2005/8/layout/equation1"/>
    <dgm:cxn modelId="{1A0E2F54-60AA-4E7E-A189-CE1D8C82A206}" type="presParOf" srcId="{306F8980-8A12-4EB7-84E9-2C722B680950}" destId="{BE02A944-AE0B-4BF6-B6F6-DFC60A0034B3}" srcOrd="4" destOrd="0" presId="urn:microsoft.com/office/officeart/2005/8/layout/equation1"/>
    <dgm:cxn modelId="{DE0328B4-D556-4990-AFDE-BFF98EA20869}" type="presParOf" srcId="{306F8980-8A12-4EB7-84E9-2C722B680950}" destId="{BD9B4A0F-87D1-48DB-ACA1-101FD0DEAAFD}" srcOrd="5" destOrd="0" presId="urn:microsoft.com/office/officeart/2005/8/layout/equation1"/>
    <dgm:cxn modelId="{745B3514-BB25-4DE2-8DA3-43742DB107FF}" type="presParOf" srcId="{306F8980-8A12-4EB7-84E9-2C722B680950}" destId="{2002EA23-BFC0-4DD8-A42D-4798133F5E6F}" srcOrd="6" destOrd="0" presId="urn:microsoft.com/office/officeart/2005/8/layout/equation1"/>
    <dgm:cxn modelId="{A3F5BC1C-81F4-4F39-B255-DF5AF0D63BD3}" type="presParOf" srcId="{306F8980-8A12-4EB7-84E9-2C722B680950}" destId="{4C803B72-BE0B-43E7-B692-68082A2EBE27}" srcOrd="7" destOrd="0" presId="urn:microsoft.com/office/officeart/2005/8/layout/equation1"/>
    <dgm:cxn modelId="{C3E77F9D-1420-4DB4-85FC-166AA1D8EE50}" type="presParOf" srcId="{306F8980-8A12-4EB7-84E9-2C722B680950}" destId="{08459D17-0807-4A20-A00D-F1546AACBC1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E00D6B8-85C5-4AA7-AC17-92D07E88B398}" type="doc">
      <dgm:prSet loTypeId="urn:microsoft.com/office/officeart/2005/8/layout/process1" loCatId="process" qsTypeId="urn:microsoft.com/office/officeart/2005/8/quickstyle/3d2" qsCatId="3D" csTypeId="urn:microsoft.com/office/officeart/2005/8/colors/accent4_5" csCatId="accent4"/>
      <dgm:spPr/>
      <dgm:t>
        <a:bodyPr/>
        <a:lstStyle/>
        <a:p>
          <a:endParaRPr lang="en-PH"/>
        </a:p>
      </dgm:t>
    </dgm:pt>
    <dgm:pt modelId="{A304DB0D-C806-4C37-939A-C8FD7CCACA31}">
      <dgm:prSet/>
      <dgm:spPr/>
      <dgm:t>
        <a:bodyPr/>
        <a:lstStyle/>
        <a:p>
          <a:pPr rtl="0"/>
          <a:r>
            <a:rPr lang="en-PH" dirty="0" smtClean="0"/>
            <a:t>How do you secure your network?</a:t>
          </a:r>
          <a:endParaRPr lang="en-PH" dirty="0"/>
        </a:p>
      </dgm:t>
    </dgm:pt>
    <dgm:pt modelId="{1EB4B2BF-6FB7-4D4C-B880-568B349E2DAF}" type="parTrans" cxnId="{DC4F6C8D-71B2-40E5-AE6A-8691490DB439}">
      <dgm:prSet/>
      <dgm:spPr/>
      <dgm:t>
        <a:bodyPr/>
        <a:lstStyle/>
        <a:p>
          <a:endParaRPr lang="en-PH"/>
        </a:p>
      </dgm:t>
    </dgm:pt>
    <dgm:pt modelId="{0D6C65E4-8D35-4712-83BA-A755D80AB25A}" type="sibTrans" cxnId="{DC4F6C8D-71B2-40E5-AE6A-8691490DB439}">
      <dgm:prSet/>
      <dgm:spPr/>
      <dgm:t>
        <a:bodyPr/>
        <a:lstStyle/>
        <a:p>
          <a:endParaRPr lang="en-PH"/>
        </a:p>
      </dgm:t>
    </dgm:pt>
    <dgm:pt modelId="{42BF2991-A772-496F-BD0F-FC1C8BC838AE}">
      <dgm:prSet/>
      <dgm:spPr/>
      <dgm:t>
        <a:bodyPr/>
        <a:lstStyle/>
        <a:p>
          <a:pPr rtl="0"/>
          <a:r>
            <a:rPr lang="en-PH" dirty="0" smtClean="0"/>
            <a:t>How do you achieve 100% security in your own network?</a:t>
          </a:r>
          <a:endParaRPr lang="en-PH" dirty="0"/>
        </a:p>
      </dgm:t>
    </dgm:pt>
    <dgm:pt modelId="{0D635366-B946-49E4-94A3-909382C18CCB}" type="parTrans" cxnId="{EAC06EC0-BF8A-4F9F-85AE-1C280B614020}">
      <dgm:prSet/>
      <dgm:spPr/>
      <dgm:t>
        <a:bodyPr/>
        <a:lstStyle/>
        <a:p>
          <a:endParaRPr lang="en-PH"/>
        </a:p>
      </dgm:t>
    </dgm:pt>
    <dgm:pt modelId="{BB51CC48-7AEA-46C5-8F2D-679A63655798}" type="sibTrans" cxnId="{EAC06EC0-BF8A-4F9F-85AE-1C280B614020}">
      <dgm:prSet/>
      <dgm:spPr/>
      <dgm:t>
        <a:bodyPr/>
        <a:lstStyle/>
        <a:p>
          <a:endParaRPr lang="en-PH"/>
        </a:p>
      </dgm:t>
    </dgm:pt>
    <dgm:pt modelId="{B00E3F14-F195-4E23-9628-995734E21E9D}">
      <dgm:prSet/>
      <dgm:spPr/>
      <dgm:t>
        <a:bodyPr/>
        <a:lstStyle/>
        <a:p>
          <a:pPr rtl="0"/>
          <a:r>
            <a:rPr lang="en-PH" dirty="0" smtClean="0"/>
            <a:t>If possible, how? </a:t>
          </a:r>
          <a:endParaRPr lang="en-PH" dirty="0"/>
        </a:p>
      </dgm:t>
    </dgm:pt>
    <dgm:pt modelId="{38F85B07-F971-4563-868E-CF34E7E4A200}" type="parTrans" cxnId="{9278812E-BC99-4EF4-A504-E1E2F487B8BB}">
      <dgm:prSet/>
      <dgm:spPr/>
      <dgm:t>
        <a:bodyPr/>
        <a:lstStyle/>
        <a:p>
          <a:endParaRPr lang="en-PH"/>
        </a:p>
      </dgm:t>
    </dgm:pt>
    <dgm:pt modelId="{15027058-18AB-424E-87E9-2BF18A8A5B8F}" type="sibTrans" cxnId="{9278812E-BC99-4EF4-A504-E1E2F487B8BB}">
      <dgm:prSet/>
      <dgm:spPr/>
      <dgm:t>
        <a:bodyPr/>
        <a:lstStyle/>
        <a:p>
          <a:endParaRPr lang="en-PH"/>
        </a:p>
      </dgm:t>
    </dgm:pt>
    <dgm:pt modelId="{9C76E0D0-6BE6-43AF-8FC8-0A56E742E62C}">
      <dgm:prSet/>
      <dgm:spPr/>
      <dgm:t>
        <a:bodyPr/>
        <a:lstStyle/>
        <a:p>
          <a:pPr rtl="0"/>
          <a:r>
            <a:rPr lang="en-PH" dirty="0" smtClean="0"/>
            <a:t>If not, why? and</a:t>
          </a:r>
          <a:endParaRPr lang="en-PH" dirty="0"/>
        </a:p>
      </dgm:t>
    </dgm:pt>
    <dgm:pt modelId="{95971BB1-71A6-4917-95F9-672936CDBB5B}" type="parTrans" cxnId="{9770E8A0-4ADD-4074-811B-BD51F0F81F26}">
      <dgm:prSet/>
      <dgm:spPr/>
      <dgm:t>
        <a:bodyPr/>
        <a:lstStyle/>
        <a:p>
          <a:endParaRPr lang="en-PH"/>
        </a:p>
      </dgm:t>
    </dgm:pt>
    <dgm:pt modelId="{2195EBF0-F07F-4268-9B21-22E028423896}" type="sibTrans" cxnId="{9770E8A0-4ADD-4074-811B-BD51F0F81F26}">
      <dgm:prSet/>
      <dgm:spPr/>
      <dgm:t>
        <a:bodyPr/>
        <a:lstStyle/>
        <a:p>
          <a:endParaRPr lang="en-PH"/>
        </a:p>
      </dgm:t>
    </dgm:pt>
    <dgm:pt modelId="{AC6C262E-8368-4135-99F2-1F7F14825DDE}">
      <dgm:prSet/>
      <dgm:spPr/>
      <dgm:t>
        <a:bodyPr/>
        <a:lstStyle/>
        <a:p>
          <a:pPr rtl="0"/>
          <a:r>
            <a:rPr lang="en-PH" dirty="0" smtClean="0"/>
            <a:t>How do you address and mitigate it, at least to achieve 99.999%?</a:t>
          </a:r>
          <a:endParaRPr lang="en-PH" dirty="0"/>
        </a:p>
      </dgm:t>
    </dgm:pt>
    <dgm:pt modelId="{15F91C64-8EE1-4A26-BC9B-96EE82B9D255}" type="parTrans" cxnId="{137D32E1-3BA9-4756-BEE1-F0F8E270BB5E}">
      <dgm:prSet/>
      <dgm:spPr/>
      <dgm:t>
        <a:bodyPr/>
        <a:lstStyle/>
        <a:p>
          <a:endParaRPr lang="en-PH"/>
        </a:p>
      </dgm:t>
    </dgm:pt>
    <dgm:pt modelId="{9713D9D4-2360-4428-9362-6BC5EA11F6B3}" type="sibTrans" cxnId="{137D32E1-3BA9-4756-BEE1-F0F8E270BB5E}">
      <dgm:prSet/>
      <dgm:spPr/>
      <dgm:t>
        <a:bodyPr/>
        <a:lstStyle/>
        <a:p>
          <a:endParaRPr lang="en-PH"/>
        </a:p>
      </dgm:t>
    </dgm:pt>
    <dgm:pt modelId="{4813157B-5A7D-4D90-BD44-60C511BD3789}">
      <dgm:prSet/>
      <dgm:spPr/>
      <dgm:t>
        <a:bodyPr/>
        <a:lstStyle/>
        <a:p>
          <a:pPr rtl="0"/>
          <a:endParaRPr lang="en-PH" dirty="0"/>
        </a:p>
      </dgm:t>
    </dgm:pt>
    <dgm:pt modelId="{8B148B1A-EB5F-413D-BA95-5E0EC1E8989F}" type="parTrans" cxnId="{4E88D4A2-7C39-4C72-9762-6937A775E9C7}">
      <dgm:prSet/>
      <dgm:spPr/>
      <dgm:t>
        <a:bodyPr/>
        <a:lstStyle/>
        <a:p>
          <a:endParaRPr lang="en-PH"/>
        </a:p>
      </dgm:t>
    </dgm:pt>
    <dgm:pt modelId="{EA349DD7-380D-4707-98AE-73C2F4B8EA0D}" type="sibTrans" cxnId="{4E88D4A2-7C39-4C72-9762-6937A775E9C7}">
      <dgm:prSet/>
      <dgm:spPr/>
      <dgm:t>
        <a:bodyPr/>
        <a:lstStyle/>
        <a:p>
          <a:endParaRPr lang="en-PH"/>
        </a:p>
      </dgm:t>
    </dgm:pt>
    <dgm:pt modelId="{4D2DD933-D3F9-4FAA-872A-ACC64BC4D27D}">
      <dgm:prSet/>
      <dgm:spPr/>
      <dgm:t>
        <a:bodyPr/>
        <a:lstStyle/>
        <a:p>
          <a:pPr rtl="0"/>
          <a:endParaRPr lang="en-PH" dirty="0"/>
        </a:p>
      </dgm:t>
    </dgm:pt>
    <dgm:pt modelId="{E6E8C7A2-9302-4033-849C-B9ED1987E14C}" type="parTrans" cxnId="{64F21915-B96F-4847-9E56-009058DC7495}">
      <dgm:prSet/>
      <dgm:spPr/>
      <dgm:t>
        <a:bodyPr/>
        <a:lstStyle/>
        <a:p>
          <a:endParaRPr lang="en-PH"/>
        </a:p>
      </dgm:t>
    </dgm:pt>
    <dgm:pt modelId="{9C0EFC3F-C210-465B-9650-4BCD4A876824}" type="sibTrans" cxnId="{64F21915-B96F-4847-9E56-009058DC7495}">
      <dgm:prSet/>
      <dgm:spPr/>
      <dgm:t>
        <a:bodyPr/>
        <a:lstStyle/>
        <a:p>
          <a:endParaRPr lang="en-PH"/>
        </a:p>
      </dgm:t>
    </dgm:pt>
    <dgm:pt modelId="{2B19DEE4-CEA8-495D-8715-3CDA0F8E93BE}" type="pres">
      <dgm:prSet presAssocID="{3E00D6B8-85C5-4AA7-AC17-92D07E88B3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831EC370-F2D1-4C8D-8EC4-E588B512A26E}" type="pres">
      <dgm:prSet presAssocID="{A304DB0D-C806-4C37-939A-C8FD7CCACA3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D5581A29-C2FC-49EA-9A52-7FE3577F9B07}" type="pres">
      <dgm:prSet presAssocID="{0D6C65E4-8D35-4712-83BA-A755D80AB25A}" presName="sibTrans" presStyleLbl="sibTrans2D1" presStyleIdx="0" presStyleCnt="1"/>
      <dgm:spPr/>
      <dgm:t>
        <a:bodyPr/>
        <a:lstStyle/>
        <a:p>
          <a:endParaRPr lang="en-PH"/>
        </a:p>
      </dgm:t>
    </dgm:pt>
    <dgm:pt modelId="{C7C62C69-9FFA-49D8-ACFE-FE88FB4DF11C}" type="pres">
      <dgm:prSet presAssocID="{0D6C65E4-8D35-4712-83BA-A755D80AB25A}" presName="connectorText" presStyleLbl="sibTrans2D1" presStyleIdx="0" presStyleCnt="1"/>
      <dgm:spPr/>
      <dgm:t>
        <a:bodyPr/>
        <a:lstStyle/>
        <a:p>
          <a:endParaRPr lang="en-PH"/>
        </a:p>
      </dgm:t>
    </dgm:pt>
    <dgm:pt modelId="{963C8DCD-98E0-45C1-8A60-B4FE286E37F2}" type="pres">
      <dgm:prSet presAssocID="{42BF2991-A772-496F-BD0F-FC1C8BC838A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37B517DD-0072-4742-9BA1-12848C25B674}" type="presOf" srcId="{9C76E0D0-6BE6-43AF-8FC8-0A56E742E62C}" destId="{963C8DCD-98E0-45C1-8A60-B4FE286E37F2}" srcOrd="0" destOrd="2" presId="urn:microsoft.com/office/officeart/2005/8/layout/process1"/>
    <dgm:cxn modelId="{CBC57DED-DA43-4E61-86CB-516AC58B339F}" type="presOf" srcId="{4813157B-5A7D-4D90-BD44-60C511BD3789}" destId="{963C8DCD-98E0-45C1-8A60-B4FE286E37F2}" srcOrd="0" destOrd="4" presId="urn:microsoft.com/office/officeart/2005/8/layout/process1"/>
    <dgm:cxn modelId="{B05EA6FE-3943-4E84-8125-6956B354FA17}" type="presOf" srcId="{0D6C65E4-8D35-4712-83BA-A755D80AB25A}" destId="{D5581A29-C2FC-49EA-9A52-7FE3577F9B07}" srcOrd="0" destOrd="0" presId="urn:microsoft.com/office/officeart/2005/8/layout/process1"/>
    <dgm:cxn modelId="{C0673270-7EA4-44F5-996B-99C4AFDE21C6}" type="presOf" srcId="{B00E3F14-F195-4E23-9628-995734E21E9D}" destId="{963C8DCD-98E0-45C1-8A60-B4FE286E37F2}" srcOrd="0" destOrd="1" presId="urn:microsoft.com/office/officeart/2005/8/layout/process1"/>
    <dgm:cxn modelId="{9E9E59BD-B2EA-406C-8023-6258369C6300}" type="presOf" srcId="{4D2DD933-D3F9-4FAA-872A-ACC64BC4D27D}" destId="{963C8DCD-98E0-45C1-8A60-B4FE286E37F2}" srcOrd="0" destOrd="5" presId="urn:microsoft.com/office/officeart/2005/8/layout/process1"/>
    <dgm:cxn modelId="{9278812E-BC99-4EF4-A504-E1E2F487B8BB}" srcId="{42BF2991-A772-496F-BD0F-FC1C8BC838AE}" destId="{B00E3F14-F195-4E23-9628-995734E21E9D}" srcOrd="0" destOrd="0" parTransId="{38F85B07-F971-4563-868E-CF34E7E4A200}" sibTransId="{15027058-18AB-424E-87E9-2BF18A8A5B8F}"/>
    <dgm:cxn modelId="{7E00454D-2B16-4682-9375-469B0DC070DC}" type="presOf" srcId="{42BF2991-A772-496F-BD0F-FC1C8BC838AE}" destId="{963C8DCD-98E0-45C1-8A60-B4FE286E37F2}" srcOrd="0" destOrd="0" presId="urn:microsoft.com/office/officeart/2005/8/layout/process1"/>
    <dgm:cxn modelId="{64F21915-B96F-4847-9E56-009058DC7495}" srcId="{AC6C262E-8368-4135-99F2-1F7F14825DDE}" destId="{4D2DD933-D3F9-4FAA-872A-ACC64BC4D27D}" srcOrd="1" destOrd="0" parTransId="{E6E8C7A2-9302-4033-849C-B9ED1987E14C}" sibTransId="{9C0EFC3F-C210-465B-9650-4BCD4A876824}"/>
    <dgm:cxn modelId="{9770E8A0-4ADD-4074-811B-BD51F0F81F26}" srcId="{42BF2991-A772-496F-BD0F-FC1C8BC838AE}" destId="{9C76E0D0-6BE6-43AF-8FC8-0A56E742E62C}" srcOrd="1" destOrd="0" parTransId="{95971BB1-71A6-4917-95F9-672936CDBB5B}" sibTransId="{2195EBF0-F07F-4268-9B21-22E028423896}"/>
    <dgm:cxn modelId="{DC4F6C8D-71B2-40E5-AE6A-8691490DB439}" srcId="{3E00D6B8-85C5-4AA7-AC17-92D07E88B398}" destId="{A304DB0D-C806-4C37-939A-C8FD7CCACA31}" srcOrd="0" destOrd="0" parTransId="{1EB4B2BF-6FB7-4D4C-B880-568B349E2DAF}" sibTransId="{0D6C65E4-8D35-4712-83BA-A755D80AB25A}"/>
    <dgm:cxn modelId="{4E88D4A2-7C39-4C72-9762-6937A775E9C7}" srcId="{AC6C262E-8368-4135-99F2-1F7F14825DDE}" destId="{4813157B-5A7D-4D90-BD44-60C511BD3789}" srcOrd="0" destOrd="0" parTransId="{8B148B1A-EB5F-413D-BA95-5E0EC1E8989F}" sibTransId="{EA349DD7-380D-4707-98AE-73C2F4B8EA0D}"/>
    <dgm:cxn modelId="{89400A1E-230C-49D0-9681-F4187868676B}" type="presOf" srcId="{0D6C65E4-8D35-4712-83BA-A755D80AB25A}" destId="{C7C62C69-9FFA-49D8-ACFE-FE88FB4DF11C}" srcOrd="1" destOrd="0" presId="urn:microsoft.com/office/officeart/2005/8/layout/process1"/>
    <dgm:cxn modelId="{137D32E1-3BA9-4756-BEE1-F0F8E270BB5E}" srcId="{9C76E0D0-6BE6-43AF-8FC8-0A56E742E62C}" destId="{AC6C262E-8368-4135-99F2-1F7F14825DDE}" srcOrd="0" destOrd="0" parTransId="{15F91C64-8EE1-4A26-BC9B-96EE82B9D255}" sibTransId="{9713D9D4-2360-4428-9362-6BC5EA11F6B3}"/>
    <dgm:cxn modelId="{EAC06EC0-BF8A-4F9F-85AE-1C280B614020}" srcId="{3E00D6B8-85C5-4AA7-AC17-92D07E88B398}" destId="{42BF2991-A772-496F-BD0F-FC1C8BC838AE}" srcOrd="1" destOrd="0" parTransId="{0D635366-B946-49E4-94A3-909382C18CCB}" sibTransId="{BB51CC48-7AEA-46C5-8F2D-679A63655798}"/>
    <dgm:cxn modelId="{308C9FC9-521A-463F-9ECF-B298814D2D5D}" type="presOf" srcId="{AC6C262E-8368-4135-99F2-1F7F14825DDE}" destId="{963C8DCD-98E0-45C1-8A60-B4FE286E37F2}" srcOrd="0" destOrd="3" presId="urn:microsoft.com/office/officeart/2005/8/layout/process1"/>
    <dgm:cxn modelId="{AA91F423-44E9-4F85-B1BD-DAEC9D019ACF}" type="presOf" srcId="{3E00D6B8-85C5-4AA7-AC17-92D07E88B398}" destId="{2B19DEE4-CEA8-495D-8715-3CDA0F8E93BE}" srcOrd="0" destOrd="0" presId="urn:microsoft.com/office/officeart/2005/8/layout/process1"/>
    <dgm:cxn modelId="{303D57AA-AA1C-40C0-AED5-508B1C67905E}" type="presOf" srcId="{A304DB0D-C806-4C37-939A-C8FD7CCACA31}" destId="{831EC370-F2D1-4C8D-8EC4-E588B512A26E}" srcOrd="0" destOrd="0" presId="urn:microsoft.com/office/officeart/2005/8/layout/process1"/>
    <dgm:cxn modelId="{B6B4A1BA-7D1F-4D32-8566-856CBC04339E}" type="presParOf" srcId="{2B19DEE4-CEA8-495D-8715-3CDA0F8E93BE}" destId="{831EC370-F2D1-4C8D-8EC4-E588B512A26E}" srcOrd="0" destOrd="0" presId="urn:microsoft.com/office/officeart/2005/8/layout/process1"/>
    <dgm:cxn modelId="{61B1B13A-DAED-4423-BCC4-ACA091F183A1}" type="presParOf" srcId="{2B19DEE4-CEA8-495D-8715-3CDA0F8E93BE}" destId="{D5581A29-C2FC-49EA-9A52-7FE3577F9B07}" srcOrd="1" destOrd="0" presId="urn:microsoft.com/office/officeart/2005/8/layout/process1"/>
    <dgm:cxn modelId="{AB2A8920-BE3E-422B-91A6-47DC9306E11B}" type="presParOf" srcId="{D5581A29-C2FC-49EA-9A52-7FE3577F9B07}" destId="{C7C62C69-9FFA-49D8-ACFE-FE88FB4DF11C}" srcOrd="0" destOrd="0" presId="urn:microsoft.com/office/officeart/2005/8/layout/process1"/>
    <dgm:cxn modelId="{2B3F78CB-1F2E-428E-96BC-E964B7AB2A31}" type="presParOf" srcId="{2B19DEE4-CEA8-495D-8715-3CDA0F8E93BE}" destId="{963C8DCD-98E0-45C1-8A60-B4FE286E37F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49EB64C-8E3C-48F2-AD3F-DD11D7BE2EDF}" type="doc">
      <dgm:prSet loTypeId="urn:microsoft.com/office/officeart/2005/8/layout/vList5" loCatId="list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n-PH"/>
        </a:p>
      </dgm:t>
    </dgm:pt>
    <dgm:pt modelId="{E9D098CA-6927-4355-B380-52AC9BE63C0B}">
      <dgm:prSet/>
      <dgm:spPr/>
      <dgm:t>
        <a:bodyPr/>
        <a:lstStyle/>
        <a:p>
          <a:pPr rtl="0"/>
          <a:r>
            <a:rPr lang="en-PH" dirty="0" smtClean="0"/>
            <a:t>Thank you!</a:t>
          </a:r>
          <a:endParaRPr lang="en-PH" dirty="0"/>
        </a:p>
      </dgm:t>
    </dgm:pt>
    <dgm:pt modelId="{73602FDC-DB4E-4CF1-AAEB-8DED535DBE14}" type="parTrans" cxnId="{40482B05-CDF8-4490-B779-5B75B08223DF}">
      <dgm:prSet/>
      <dgm:spPr/>
      <dgm:t>
        <a:bodyPr/>
        <a:lstStyle/>
        <a:p>
          <a:endParaRPr lang="en-PH"/>
        </a:p>
      </dgm:t>
    </dgm:pt>
    <dgm:pt modelId="{2A9FAA0F-CDA2-43F1-AEB8-3D9237AC1CA8}" type="sibTrans" cxnId="{40482B05-CDF8-4490-B779-5B75B08223DF}">
      <dgm:prSet/>
      <dgm:spPr/>
      <dgm:t>
        <a:bodyPr/>
        <a:lstStyle/>
        <a:p>
          <a:endParaRPr lang="en-PH"/>
        </a:p>
      </dgm:t>
    </dgm:pt>
    <dgm:pt modelId="{B353A0A0-500A-4C72-93B5-9DF0BECAF308}">
      <dgm:prSet/>
      <dgm:spPr/>
      <dgm:t>
        <a:bodyPr/>
        <a:lstStyle/>
        <a:p>
          <a:pPr rtl="0"/>
          <a:r>
            <a:rPr lang="en-PH" dirty="0" smtClean="0"/>
            <a:t>Q&amp;A</a:t>
          </a:r>
          <a:endParaRPr lang="en-PH" dirty="0"/>
        </a:p>
      </dgm:t>
    </dgm:pt>
    <dgm:pt modelId="{34949C33-EA88-43DA-B941-F7FCBF33FDE3}" type="parTrans" cxnId="{F3A7E1E2-E30B-4E6C-B0B6-190441BD86AB}">
      <dgm:prSet/>
      <dgm:spPr/>
      <dgm:t>
        <a:bodyPr/>
        <a:lstStyle/>
        <a:p>
          <a:endParaRPr lang="en-PH"/>
        </a:p>
      </dgm:t>
    </dgm:pt>
    <dgm:pt modelId="{522A3340-6E69-4B49-AD4D-5A056E47B190}" type="sibTrans" cxnId="{F3A7E1E2-E30B-4E6C-B0B6-190441BD86AB}">
      <dgm:prSet/>
      <dgm:spPr/>
      <dgm:t>
        <a:bodyPr/>
        <a:lstStyle/>
        <a:p>
          <a:endParaRPr lang="en-PH"/>
        </a:p>
      </dgm:t>
    </dgm:pt>
    <dgm:pt modelId="{ED06B036-E295-476F-880E-AAF11D33A6DA}" type="pres">
      <dgm:prSet presAssocID="{F49EB64C-8E3C-48F2-AD3F-DD11D7BE2E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8D2B27CC-8344-4806-9D3F-1A8BF14CA959}" type="pres">
      <dgm:prSet presAssocID="{E9D098CA-6927-4355-B380-52AC9BE63C0B}" presName="linNode" presStyleCnt="0"/>
      <dgm:spPr/>
    </dgm:pt>
    <dgm:pt modelId="{D2777C1E-C9F1-4B77-B1F4-12522B6174B3}" type="pres">
      <dgm:prSet presAssocID="{E9D098CA-6927-4355-B380-52AC9BE63C0B}" presName="parentText" presStyleLbl="node1" presStyleIdx="0" presStyleCnt="2" custScaleX="132940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EC7DE5F5-08A8-4765-A446-EE292A20C54B}" type="pres">
      <dgm:prSet presAssocID="{2A9FAA0F-CDA2-43F1-AEB8-3D9237AC1CA8}" presName="sp" presStyleCnt="0"/>
      <dgm:spPr/>
    </dgm:pt>
    <dgm:pt modelId="{DDB1A586-D1A2-429D-A8B9-CA5BF79F7547}" type="pres">
      <dgm:prSet presAssocID="{B353A0A0-500A-4C72-93B5-9DF0BECAF308}" presName="linNode" presStyleCnt="0"/>
      <dgm:spPr/>
    </dgm:pt>
    <dgm:pt modelId="{1B84620A-E8EB-4AB5-B72F-9FBB3BD43984}" type="pres">
      <dgm:prSet presAssocID="{B353A0A0-500A-4C72-93B5-9DF0BECAF308}" presName="parentText" presStyleLbl="node1" presStyleIdx="1" presStyleCnt="2" custLinFactNeighborX="19139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40482B05-CDF8-4490-B779-5B75B08223DF}" srcId="{F49EB64C-8E3C-48F2-AD3F-DD11D7BE2EDF}" destId="{E9D098CA-6927-4355-B380-52AC9BE63C0B}" srcOrd="0" destOrd="0" parTransId="{73602FDC-DB4E-4CF1-AAEB-8DED535DBE14}" sibTransId="{2A9FAA0F-CDA2-43F1-AEB8-3D9237AC1CA8}"/>
    <dgm:cxn modelId="{D0DD0E3E-433A-4B45-B1F4-E86242E1F176}" type="presOf" srcId="{B353A0A0-500A-4C72-93B5-9DF0BECAF308}" destId="{1B84620A-E8EB-4AB5-B72F-9FBB3BD43984}" srcOrd="0" destOrd="0" presId="urn:microsoft.com/office/officeart/2005/8/layout/vList5"/>
    <dgm:cxn modelId="{EEB546FE-64AD-426B-8BB0-F29E88AE2CA5}" type="presOf" srcId="{E9D098CA-6927-4355-B380-52AC9BE63C0B}" destId="{D2777C1E-C9F1-4B77-B1F4-12522B6174B3}" srcOrd="0" destOrd="0" presId="urn:microsoft.com/office/officeart/2005/8/layout/vList5"/>
    <dgm:cxn modelId="{F3A7E1E2-E30B-4E6C-B0B6-190441BD86AB}" srcId="{F49EB64C-8E3C-48F2-AD3F-DD11D7BE2EDF}" destId="{B353A0A0-500A-4C72-93B5-9DF0BECAF308}" srcOrd="1" destOrd="0" parTransId="{34949C33-EA88-43DA-B941-F7FCBF33FDE3}" sibTransId="{522A3340-6E69-4B49-AD4D-5A056E47B190}"/>
    <dgm:cxn modelId="{20D06CCA-A991-42ED-A9CC-233A0E3741B7}" type="presOf" srcId="{F49EB64C-8E3C-48F2-AD3F-DD11D7BE2EDF}" destId="{ED06B036-E295-476F-880E-AAF11D33A6DA}" srcOrd="0" destOrd="0" presId="urn:microsoft.com/office/officeart/2005/8/layout/vList5"/>
    <dgm:cxn modelId="{2417EBC4-9C23-4500-B8EE-B24510A542CE}" type="presParOf" srcId="{ED06B036-E295-476F-880E-AAF11D33A6DA}" destId="{8D2B27CC-8344-4806-9D3F-1A8BF14CA959}" srcOrd="0" destOrd="0" presId="urn:microsoft.com/office/officeart/2005/8/layout/vList5"/>
    <dgm:cxn modelId="{C60DCB4F-DFF2-4078-9587-2B119434816F}" type="presParOf" srcId="{8D2B27CC-8344-4806-9D3F-1A8BF14CA959}" destId="{D2777C1E-C9F1-4B77-B1F4-12522B6174B3}" srcOrd="0" destOrd="0" presId="urn:microsoft.com/office/officeart/2005/8/layout/vList5"/>
    <dgm:cxn modelId="{BBF74D76-332D-42E7-BC3A-2C5C514A514D}" type="presParOf" srcId="{ED06B036-E295-476F-880E-AAF11D33A6DA}" destId="{EC7DE5F5-08A8-4765-A446-EE292A20C54B}" srcOrd="1" destOrd="0" presId="urn:microsoft.com/office/officeart/2005/8/layout/vList5"/>
    <dgm:cxn modelId="{5B4F8D50-8B96-41BC-BE0B-763BD16CB693}" type="presParOf" srcId="{ED06B036-E295-476F-880E-AAF11D33A6DA}" destId="{DDB1A586-D1A2-429D-A8B9-CA5BF79F7547}" srcOrd="2" destOrd="0" presId="urn:microsoft.com/office/officeart/2005/8/layout/vList5"/>
    <dgm:cxn modelId="{D9A8992A-D658-43B9-B245-4181121C3702}" type="presParOf" srcId="{DDB1A586-D1A2-429D-A8B9-CA5BF79F7547}" destId="{1B84620A-E8EB-4AB5-B72F-9FBB3BD4398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1C4CE6-CB62-4564-8CF9-0464D2F2C2CB}" type="doc">
      <dgm:prSet loTypeId="urn:microsoft.com/office/officeart/2005/8/layout/hList1" loCatId="list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n-PH"/>
        </a:p>
      </dgm:t>
    </dgm:pt>
    <dgm:pt modelId="{5F54E35B-71B8-4708-A40F-65FCB9EAB694}">
      <dgm:prSet/>
      <dgm:spPr/>
      <dgm:t>
        <a:bodyPr/>
        <a:lstStyle/>
        <a:p>
          <a:pPr rtl="0"/>
          <a:r>
            <a:rPr lang="en-PH" dirty="0" smtClean="0"/>
            <a:t>NATO</a:t>
          </a:r>
          <a:endParaRPr lang="en-PH" dirty="0"/>
        </a:p>
      </dgm:t>
    </dgm:pt>
    <dgm:pt modelId="{BFC716D0-06FE-47C1-9264-0003BDC50852}" type="parTrans" cxnId="{9DCDE5EB-7E5C-4168-B01D-3AC410C0180F}">
      <dgm:prSet/>
      <dgm:spPr/>
      <dgm:t>
        <a:bodyPr/>
        <a:lstStyle/>
        <a:p>
          <a:endParaRPr lang="en-PH"/>
        </a:p>
      </dgm:t>
    </dgm:pt>
    <dgm:pt modelId="{6DC8B3C6-D673-4941-8A56-06E1BD4B7AA7}" type="sibTrans" cxnId="{9DCDE5EB-7E5C-4168-B01D-3AC410C0180F}">
      <dgm:prSet/>
      <dgm:spPr/>
      <dgm:t>
        <a:bodyPr/>
        <a:lstStyle/>
        <a:p>
          <a:endParaRPr lang="en-PH"/>
        </a:p>
      </dgm:t>
    </dgm:pt>
    <dgm:pt modelId="{F5F73766-8027-486D-975A-FC7E764EF7FE}">
      <dgm:prSet/>
      <dgm:spPr/>
      <dgm:t>
        <a:bodyPr/>
        <a:lstStyle/>
        <a:p>
          <a:pPr rtl="0"/>
          <a:r>
            <a:rPr lang="en-PH" dirty="0" smtClean="0"/>
            <a:t>New threats, cannot be met by lining up tanks and soldiers</a:t>
          </a:r>
          <a:endParaRPr lang="en-PH" dirty="0"/>
        </a:p>
      </dgm:t>
    </dgm:pt>
    <dgm:pt modelId="{667844CC-1346-4F06-B024-CE62B03D3262}" type="parTrans" cxnId="{275C6CC2-7D9B-4BAD-915B-05BFE02945D7}">
      <dgm:prSet/>
      <dgm:spPr/>
      <dgm:t>
        <a:bodyPr/>
        <a:lstStyle/>
        <a:p>
          <a:endParaRPr lang="en-PH"/>
        </a:p>
      </dgm:t>
    </dgm:pt>
    <dgm:pt modelId="{576D6D96-2C5D-403E-839C-6F4294B0C236}" type="sibTrans" cxnId="{275C6CC2-7D9B-4BAD-915B-05BFE02945D7}">
      <dgm:prSet/>
      <dgm:spPr/>
      <dgm:t>
        <a:bodyPr/>
        <a:lstStyle/>
        <a:p>
          <a:endParaRPr lang="en-PH"/>
        </a:p>
      </dgm:t>
    </dgm:pt>
    <dgm:pt modelId="{9B5A90CE-01FC-4108-A2A3-8910FBB24794}">
      <dgm:prSet/>
      <dgm:spPr/>
      <dgm:t>
        <a:bodyPr/>
        <a:lstStyle/>
        <a:p>
          <a:pPr rtl="0"/>
          <a:r>
            <a:rPr lang="en-PH" dirty="0" smtClean="0"/>
            <a:t>Address at its roots the cyberspace</a:t>
          </a:r>
          <a:endParaRPr lang="en-PH" dirty="0"/>
        </a:p>
      </dgm:t>
    </dgm:pt>
    <dgm:pt modelId="{8E8454E8-0C6B-48A0-AB1E-4322ED695218}" type="parTrans" cxnId="{CC516053-1350-4570-84DE-D49A6CDC1931}">
      <dgm:prSet/>
      <dgm:spPr/>
      <dgm:t>
        <a:bodyPr/>
        <a:lstStyle/>
        <a:p>
          <a:endParaRPr lang="en-PH"/>
        </a:p>
      </dgm:t>
    </dgm:pt>
    <dgm:pt modelId="{2B9AFF38-BEBC-4CC6-A067-981C6918F685}" type="sibTrans" cxnId="{CC516053-1350-4570-84DE-D49A6CDC1931}">
      <dgm:prSet/>
      <dgm:spPr/>
      <dgm:t>
        <a:bodyPr/>
        <a:lstStyle/>
        <a:p>
          <a:endParaRPr lang="en-PH"/>
        </a:p>
      </dgm:t>
    </dgm:pt>
    <dgm:pt modelId="{411C16D4-3B66-4187-ABA5-2033B0900CA7}">
      <dgm:prSet/>
      <dgm:spPr/>
      <dgm:t>
        <a:bodyPr/>
        <a:lstStyle/>
        <a:p>
          <a:pPr rtl="0"/>
          <a:r>
            <a:rPr lang="en-PH" dirty="0" smtClean="0"/>
            <a:t>DHS</a:t>
          </a:r>
          <a:endParaRPr lang="en-PH" dirty="0"/>
        </a:p>
      </dgm:t>
    </dgm:pt>
    <dgm:pt modelId="{ACCECFA0-4C36-4973-9BE4-5B04180A861D}" type="parTrans" cxnId="{3233B615-A44A-440B-956B-38447E2FEA51}">
      <dgm:prSet/>
      <dgm:spPr/>
      <dgm:t>
        <a:bodyPr/>
        <a:lstStyle/>
        <a:p>
          <a:endParaRPr lang="en-PH"/>
        </a:p>
      </dgm:t>
    </dgm:pt>
    <dgm:pt modelId="{8DA5F1AF-EEE3-40BE-ABA8-E66367E46119}" type="sibTrans" cxnId="{3233B615-A44A-440B-956B-38447E2FEA51}">
      <dgm:prSet/>
      <dgm:spPr/>
      <dgm:t>
        <a:bodyPr/>
        <a:lstStyle/>
        <a:p>
          <a:endParaRPr lang="en-PH"/>
        </a:p>
      </dgm:t>
    </dgm:pt>
    <dgm:pt modelId="{185E93C4-B53A-4BA0-9A05-15A61BC8D020}">
      <dgm:prSet/>
      <dgm:spPr/>
      <dgm:t>
        <a:bodyPr/>
        <a:lstStyle/>
        <a:p>
          <a:pPr rtl="0"/>
          <a:r>
            <a:rPr lang="en-PH" dirty="0" smtClean="0"/>
            <a:t>National </a:t>
          </a:r>
          <a:r>
            <a:rPr lang="en-PH" dirty="0" err="1" smtClean="0"/>
            <a:t>Cybersecurity</a:t>
          </a:r>
          <a:r>
            <a:rPr lang="en-PH" dirty="0" smtClean="0"/>
            <a:t> Awareness Campaign Challenge</a:t>
          </a:r>
          <a:endParaRPr lang="en-PH" dirty="0"/>
        </a:p>
      </dgm:t>
    </dgm:pt>
    <dgm:pt modelId="{351F1E29-6819-429B-BD51-F31CA566BDEC}" type="parTrans" cxnId="{732DFA60-5F8F-49DA-8EEF-831093592D5E}">
      <dgm:prSet/>
      <dgm:spPr/>
      <dgm:t>
        <a:bodyPr/>
        <a:lstStyle/>
        <a:p>
          <a:endParaRPr lang="en-PH"/>
        </a:p>
      </dgm:t>
    </dgm:pt>
    <dgm:pt modelId="{454CB48A-23B2-452D-ADBB-376BEAA6CD7F}" type="sibTrans" cxnId="{732DFA60-5F8F-49DA-8EEF-831093592D5E}">
      <dgm:prSet/>
      <dgm:spPr/>
      <dgm:t>
        <a:bodyPr/>
        <a:lstStyle/>
        <a:p>
          <a:endParaRPr lang="en-PH"/>
        </a:p>
      </dgm:t>
    </dgm:pt>
    <dgm:pt modelId="{4D9EA1A5-A2DC-4036-BDEE-FD6D7D247241}" type="pres">
      <dgm:prSet presAssocID="{C51C4CE6-CB62-4564-8CF9-0464D2F2C2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D086397F-4A3D-4AEE-8450-804226612A72}" type="pres">
      <dgm:prSet presAssocID="{5F54E35B-71B8-4708-A40F-65FCB9EAB694}" presName="composite" presStyleCnt="0"/>
      <dgm:spPr/>
    </dgm:pt>
    <dgm:pt modelId="{EF425083-82C5-4FBC-B0F4-0E36BE7B35DB}" type="pres">
      <dgm:prSet presAssocID="{5F54E35B-71B8-4708-A40F-65FCB9EAB69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EE9A6D4A-B506-4BBA-BE90-9E601F40883C}" type="pres">
      <dgm:prSet presAssocID="{5F54E35B-71B8-4708-A40F-65FCB9EAB69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E8EE6E09-8532-4044-B6EB-B19B6B0D0592}" type="pres">
      <dgm:prSet presAssocID="{6DC8B3C6-D673-4941-8A56-06E1BD4B7AA7}" presName="space" presStyleCnt="0"/>
      <dgm:spPr/>
    </dgm:pt>
    <dgm:pt modelId="{83C056F7-5558-4EBB-A538-65AC1451EB28}" type="pres">
      <dgm:prSet presAssocID="{411C16D4-3B66-4187-ABA5-2033B0900CA7}" presName="composite" presStyleCnt="0"/>
      <dgm:spPr/>
    </dgm:pt>
    <dgm:pt modelId="{3CCAA046-D04B-49D5-8B36-1877AAA07735}" type="pres">
      <dgm:prSet presAssocID="{411C16D4-3B66-4187-ABA5-2033B0900C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608C3737-8F53-4EA9-9F67-1D49A3126E24}" type="pres">
      <dgm:prSet presAssocID="{411C16D4-3B66-4187-ABA5-2033B0900CA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E7009A86-48A2-4ECD-9094-5E62CD70D700}" type="presOf" srcId="{F5F73766-8027-486D-975A-FC7E764EF7FE}" destId="{EE9A6D4A-B506-4BBA-BE90-9E601F40883C}" srcOrd="0" destOrd="0" presId="urn:microsoft.com/office/officeart/2005/8/layout/hList1"/>
    <dgm:cxn modelId="{D806C876-0B2E-459A-8DEF-A6F46E68B3BB}" type="presOf" srcId="{9B5A90CE-01FC-4108-A2A3-8910FBB24794}" destId="{EE9A6D4A-B506-4BBA-BE90-9E601F40883C}" srcOrd="0" destOrd="1" presId="urn:microsoft.com/office/officeart/2005/8/layout/hList1"/>
    <dgm:cxn modelId="{CC516053-1350-4570-84DE-D49A6CDC1931}" srcId="{5F54E35B-71B8-4708-A40F-65FCB9EAB694}" destId="{9B5A90CE-01FC-4108-A2A3-8910FBB24794}" srcOrd="1" destOrd="0" parTransId="{8E8454E8-0C6B-48A0-AB1E-4322ED695218}" sibTransId="{2B9AFF38-BEBC-4CC6-A067-981C6918F685}"/>
    <dgm:cxn modelId="{3233B615-A44A-440B-956B-38447E2FEA51}" srcId="{C51C4CE6-CB62-4564-8CF9-0464D2F2C2CB}" destId="{411C16D4-3B66-4187-ABA5-2033B0900CA7}" srcOrd="1" destOrd="0" parTransId="{ACCECFA0-4C36-4973-9BE4-5B04180A861D}" sibTransId="{8DA5F1AF-EEE3-40BE-ABA8-E66367E46119}"/>
    <dgm:cxn modelId="{275C6CC2-7D9B-4BAD-915B-05BFE02945D7}" srcId="{5F54E35B-71B8-4708-A40F-65FCB9EAB694}" destId="{F5F73766-8027-486D-975A-FC7E764EF7FE}" srcOrd="0" destOrd="0" parTransId="{667844CC-1346-4F06-B024-CE62B03D3262}" sibTransId="{576D6D96-2C5D-403E-839C-6F4294B0C236}"/>
    <dgm:cxn modelId="{732DFA60-5F8F-49DA-8EEF-831093592D5E}" srcId="{411C16D4-3B66-4187-ABA5-2033B0900CA7}" destId="{185E93C4-B53A-4BA0-9A05-15A61BC8D020}" srcOrd="0" destOrd="0" parTransId="{351F1E29-6819-429B-BD51-F31CA566BDEC}" sibTransId="{454CB48A-23B2-452D-ADBB-376BEAA6CD7F}"/>
    <dgm:cxn modelId="{C8F5AB98-5D32-4FCF-9946-BA604DFB79AA}" type="presOf" srcId="{411C16D4-3B66-4187-ABA5-2033B0900CA7}" destId="{3CCAA046-D04B-49D5-8B36-1877AAA07735}" srcOrd="0" destOrd="0" presId="urn:microsoft.com/office/officeart/2005/8/layout/hList1"/>
    <dgm:cxn modelId="{22DF9DFC-7945-45B7-89A5-F10C9059578E}" type="presOf" srcId="{5F54E35B-71B8-4708-A40F-65FCB9EAB694}" destId="{EF425083-82C5-4FBC-B0F4-0E36BE7B35DB}" srcOrd="0" destOrd="0" presId="urn:microsoft.com/office/officeart/2005/8/layout/hList1"/>
    <dgm:cxn modelId="{9DCDE5EB-7E5C-4168-B01D-3AC410C0180F}" srcId="{C51C4CE6-CB62-4564-8CF9-0464D2F2C2CB}" destId="{5F54E35B-71B8-4708-A40F-65FCB9EAB694}" srcOrd="0" destOrd="0" parTransId="{BFC716D0-06FE-47C1-9264-0003BDC50852}" sibTransId="{6DC8B3C6-D673-4941-8A56-06E1BD4B7AA7}"/>
    <dgm:cxn modelId="{009DA2BA-06F5-4F19-B0B8-ABB20DF7ABEE}" type="presOf" srcId="{C51C4CE6-CB62-4564-8CF9-0464D2F2C2CB}" destId="{4D9EA1A5-A2DC-4036-BDEE-FD6D7D247241}" srcOrd="0" destOrd="0" presId="urn:microsoft.com/office/officeart/2005/8/layout/hList1"/>
    <dgm:cxn modelId="{44B283D2-73BD-45DD-9F6E-BB5A69FA5BB5}" type="presOf" srcId="{185E93C4-B53A-4BA0-9A05-15A61BC8D020}" destId="{608C3737-8F53-4EA9-9F67-1D49A3126E24}" srcOrd="0" destOrd="0" presId="urn:microsoft.com/office/officeart/2005/8/layout/hList1"/>
    <dgm:cxn modelId="{823742C2-BDFF-4C17-9BCF-4BDCD3B0CF1C}" type="presParOf" srcId="{4D9EA1A5-A2DC-4036-BDEE-FD6D7D247241}" destId="{D086397F-4A3D-4AEE-8450-804226612A72}" srcOrd="0" destOrd="0" presId="urn:microsoft.com/office/officeart/2005/8/layout/hList1"/>
    <dgm:cxn modelId="{6F7177EE-A10B-4556-B611-86D0C88D5173}" type="presParOf" srcId="{D086397F-4A3D-4AEE-8450-804226612A72}" destId="{EF425083-82C5-4FBC-B0F4-0E36BE7B35DB}" srcOrd="0" destOrd="0" presId="urn:microsoft.com/office/officeart/2005/8/layout/hList1"/>
    <dgm:cxn modelId="{2D15B152-46E3-4ABB-9C7D-908A06272C1A}" type="presParOf" srcId="{D086397F-4A3D-4AEE-8450-804226612A72}" destId="{EE9A6D4A-B506-4BBA-BE90-9E601F40883C}" srcOrd="1" destOrd="0" presId="urn:microsoft.com/office/officeart/2005/8/layout/hList1"/>
    <dgm:cxn modelId="{DB6EEEB8-F3BB-47EF-91D5-4B55DB76DBE0}" type="presParOf" srcId="{4D9EA1A5-A2DC-4036-BDEE-FD6D7D247241}" destId="{E8EE6E09-8532-4044-B6EB-B19B6B0D0592}" srcOrd="1" destOrd="0" presId="urn:microsoft.com/office/officeart/2005/8/layout/hList1"/>
    <dgm:cxn modelId="{9D953B79-72DF-4720-98E7-94BAD534D4BF}" type="presParOf" srcId="{4D9EA1A5-A2DC-4036-BDEE-FD6D7D247241}" destId="{83C056F7-5558-4EBB-A538-65AC1451EB28}" srcOrd="2" destOrd="0" presId="urn:microsoft.com/office/officeart/2005/8/layout/hList1"/>
    <dgm:cxn modelId="{6C406162-D5FA-41AC-9B35-555C80D20889}" type="presParOf" srcId="{83C056F7-5558-4EBB-A538-65AC1451EB28}" destId="{3CCAA046-D04B-49D5-8B36-1877AAA07735}" srcOrd="0" destOrd="0" presId="urn:microsoft.com/office/officeart/2005/8/layout/hList1"/>
    <dgm:cxn modelId="{01F107E6-D834-49CD-9C42-E495C8C2466B}" type="presParOf" srcId="{83C056F7-5558-4EBB-A538-65AC1451EB28}" destId="{608C3737-8F53-4EA9-9F67-1D49A3126E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DC671B-59B1-4B40-ABE3-E2D41CB94809}" type="doc">
      <dgm:prSet loTypeId="urn:microsoft.com/office/officeart/2005/8/layout/hProcess7" loCatId="list" qsTypeId="urn:microsoft.com/office/officeart/2005/8/quickstyle/3d2" qsCatId="3D" csTypeId="urn:microsoft.com/office/officeart/2005/8/colors/accent2_5" csCatId="accent2" phldr="1"/>
      <dgm:spPr/>
      <dgm:t>
        <a:bodyPr/>
        <a:lstStyle/>
        <a:p>
          <a:endParaRPr lang="en-PH"/>
        </a:p>
      </dgm:t>
    </dgm:pt>
    <dgm:pt modelId="{F85C11E1-4572-4D70-989B-A33E257C2215}">
      <dgm:prSet/>
      <dgm:spPr/>
      <dgm:t>
        <a:bodyPr/>
        <a:lstStyle/>
        <a:p>
          <a:pPr rtl="0"/>
          <a:r>
            <a:rPr lang="en-PH" dirty="0" smtClean="0"/>
            <a:t>ISP’s security battlefront</a:t>
          </a:r>
          <a:endParaRPr lang="en-PH" dirty="0"/>
        </a:p>
      </dgm:t>
    </dgm:pt>
    <dgm:pt modelId="{D8ED1F3B-2E3E-4B37-9548-F4C16FCE2D5B}" type="parTrans" cxnId="{17AA5031-A811-437D-9658-66B8E2430B61}">
      <dgm:prSet/>
      <dgm:spPr/>
      <dgm:t>
        <a:bodyPr/>
        <a:lstStyle/>
        <a:p>
          <a:endParaRPr lang="en-PH"/>
        </a:p>
      </dgm:t>
    </dgm:pt>
    <dgm:pt modelId="{BEF3CBD7-9F93-4771-858F-2134D605092D}" type="sibTrans" cxnId="{17AA5031-A811-437D-9658-66B8E2430B61}">
      <dgm:prSet/>
      <dgm:spPr/>
      <dgm:t>
        <a:bodyPr/>
        <a:lstStyle/>
        <a:p>
          <a:endParaRPr lang="en-PH"/>
        </a:p>
      </dgm:t>
    </dgm:pt>
    <dgm:pt modelId="{80EF4E75-7A27-4A78-A31A-A1BFD3DCA130}">
      <dgm:prSet/>
      <dgm:spPr/>
      <dgm:t>
        <a:bodyPr/>
        <a:lstStyle/>
        <a:p>
          <a:pPr rtl="0"/>
          <a:r>
            <a:rPr lang="en-PH" dirty="0" err="1" smtClean="0"/>
            <a:t>DoS</a:t>
          </a:r>
          <a:r>
            <a:rPr lang="en-PH" dirty="0" smtClean="0"/>
            <a:t> – last three years</a:t>
          </a:r>
          <a:endParaRPr lang="en-PH" dirty="0"/>
        </a:p>
      </dgm:t>
    </dgm:pt>
    <dgm:pt modelId="{CC213A60-6BF3-4CFD-A5A7-8A4AB43BCC5A}" type="parTrans" cxnId="{298CACCC-FE6E-4589-B74D-B5C85F94A4A2}">
      <dgm:prSet/>
      <dgm:spPr/>
      <dgm:t>
        <a:bodyPr/>
        <a:lstStyle/>
        <a:p>
          <a:endParaRPr lang="en-PH"/>
        </a:p>
      </dgm:t>
    </dgm:pt>
    <dgm:pt modelId="{DABE9C1A-22AF-4239-B19C-419067060FC8}" type="sibTrans" cxnId="{298CACCC-FE6E-4589-B74D-B5C85F94A4A2}">
      <dgm:prSet/>
      <dgm:spPr/>
      <dgm:t>
        <a:bodyPr/>
        <a:lstStyle/>
        <a:p>
          <a:endParaRPr lang="en-PH"/>
        </a:p>
      </dgm:t>
    </dgm:pt>
    <dgm:pt modelId="{A07C1F53-9435-4A5B-AC9B-BDBDAE2F87B2}">
      <dgm:prSet/>
      <dgm:spPr/>
      <dgm:t>
        <a:bodyPr/>
        <a:lstStyle/>
        <a:p>
          <a:pPr rtl="0"/>
          <a:r>
            <a:rPr lang="en-PH" dirty="0" smtClean="0"/>
            <a:t>2008</a:t>
          </a:r>
          <a:endParaRPr lang="en-PH" dirty="0"/>
        </a:p>
      </dgm:t>
    </dgm:pt>
    <dgm:pt modelId="{BE695E31-8E06-4AC2-8EC8-ECF8D2C46CE6}" type="parTrans" cxnId="{5E443336-F3E5-44FB-B8B4-07B8E18DB4E5}">
      <dgm:prSet/>
      <dgm:spPr/>
      <dgm:t>
        <a:bodyPr/>
        <a:lstStyle/>
        <a:p>
          <a:endParaRPr lang="en-PH"/>
        </a:p>
      </dgm:t>
    </dgm:pt>
    <dgm:pt modelId="{5971EB03-4B45-46CD-8436-4C5CE75AEF93}" type="sibTrans" cxnId="{5E443336-F3E5-44FB-B8B4-07B8E18DB4E5}">
      <dgm:prSet/>
      <dgm:spPr/>
      <dgm:t>
        <a:bodyPr/>
        <a:lstStyle/>
        <a:p>
          <a:endParaRPr lang="en-PH"/>
        </a:p>
      </dgm:t>
    </dgm:pt>
    <dgm:pt modelId="{C78857F6-B222-4CFA-9217-935B1970B948}">
      <dgm:prSet/>
      <dgm:spPr/>
      <dgm:t>
        <a:bodyPr/>
        <a:lstStyle/>
        <a:p>
          <a:pPr rtl="0"/>
          <a:r>
            <a:rPr lang="en-PH" dirty="0" smtClean="0"/>
            <a:t>DNS spoofing </a:t>
          </a:r>
          <a:endParaRPr lang="en-PH" dirty="0"/>
        </a:p>
      </dgm:t>
    </dgm:pt>
    <dgm:pt modelId="{22C11EBF-3D2E-4F2E-89BE-FA7491F7E086}" type="parTrans" cxnId="{79CEA8BF-9D65-4B9D-A681-1DA7069E17A6}">
      <dgm:prSet/>
      <dgm:spPr/>
      <dgm:t>
        <a:bodyPr/>
        <a:lstStyle/>
        <a:p>
          <a:endParaRPr lang="en-PH"/>
        </a:p>
      </dgm:t>
    </dgm:pt>
    <dgm:pt modelId="{073638A8-8C3D-4175-8F23-9FD49EBB5009}" type="sibTrans" cxnId="{79CEA8BF-9D65-4B9D-A681-1DA7069E17A6}">
      <dgm:prSet/>
      <dgm:spPr/>
      <dgm:t>
        <a:bodyPr/>
        <a:lstStyle/>
        <a:p>
          <a:endParaRPr lang="en-PH"/>
        </a:p>
      </dgm:t>
    </dgm:pt>
    <dgm:pt modelId="{B6AFD557-9162-49B3-B925-FA0325BA383E}">
      <dgm:prSet/>
      <dgm:spPr/>
      <dgm:t>
        <a:bodyPr/>
        <a:lstStyle/>
        <a:p>
          <a:pPr rtl="0"/>
          <a:r>
            <a:rPr lang="en-PH" dirty="0" smtClean="0"/>
            <a:t>BGP hijacking</a:t>
          </a:r>
          <a:endParaRPr lang="en-PH" dirty="0"/>
        </a:p>
      </dgm:t>
    </dgm:pt>
    <dgm:pt modelId="{3722958A-5F9D-4EC5-A335-8D159BB65DFE}" type="parTrans" cxnId="{58BF2020-DBBD-4292-9CF2-5C4D52100D38}">
      <dgm:prSet/>
      <dgm:spPr/>
      <dgm:t>
        <a:bodyPr/>
        <a:lstStyle/>
        <a:p>
          <a:endParaRPr lang="en-PH"/>
        </a:p>
      </dgm:t>
    </dgm:pt>
    <dgm:pt modelId="{F5445DA3-EA73-4B05-9F9F-D82B9848D08A}" type="sibTrans" cxnId="{58BF2020-DBBD-4292-9CF2-5C4D52100D38}">
      <dgm:prSet/>
      <dgm:spPr/>
      <dgm:t>
        <a:bodyPr/>
        <a:lstStyle/>
        <a:p>
          <a:endParaRPr lang="en-PH"/>
        </a:p>
      </dgm:t>
    </dgm:pt>
    <dgm:pt modelId="{BAC7BDD5-AAB5-48E6-9E9F-BF64CB762201}">
      <dgm:prSet/>
      <dgm:spPr/>
      <dgm:t>
        <a:bodyPr/>
        <a:lstStyle/>
        <a:p>
          <a:pPr rtl="0"/>
          <a:r>
            <a:rPr lang="en-PH" dirty="0" smtClean="0"/>
            <a:t>Spam</a:t>
          </a:r>
          <a:endParaRPr lang="en-PH" dirty="0"/>
        </a:p>
      </dgm:t>
    </dgm:pt>
    <dgm:pt modelId="{B8F3E385-4803-480B-81BB-B2047756214B}" type="parTrans" cxnId="{F98D4937-1EA3-4747-A7AE-799CFF6629D1}">
      <dgm:prSet/>
      <dgm:spPr/>
      <dgm:t>
        <a:bodyPr/>
        <a:lstStyle/>
        <a:p>
          <a:endParaRPr lang="en-PH"/>
        </a:p>
      </dgm:t>
    </dgm:pt>
    <dgm:pt modelId="{1C51DD70-760C-408A-95A7-AF611834D3C4}" type="sibTrans" cxnId="{F98D4937-1EA3-4747-A7AE-799CFF6629D1}">
      <dgm:prSet/>
      <dgm:spPr/>
      <dgm:t>
        <a:bodyPr/>
        <a:lstStyle/>
        <a:p>
          <a:endParaRPr lang="en-PH"/>
        </a:p>
      </dgm:t>
    </dgm:pt>
    <dgm:pt modelId="{F78B6152-B357-40A0-9F1F-2EE5E151478E}" type="pres">
      <dgm:prSet presAssocID="{0BDC671B-59B1-4B40-ABE3-E2D41CB948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42F019AE-13D9-412B-81A8-8EA834DD9B53}" type="pres">
      <dgm:prSet presAssocID="{F85C11E1-4572-4D70-989B-A33E257C2215}" presName="compositeNode" presStyleCnt="0">
        <dgm:presLayoutVars>
          <dgm:bulletEnabled val="1"/>
        </dgm:presLayoutVars>
      </dgm:prSet>
      <dgm:spPr/>
    </dgm:pt>
    <dgm:pt modelId="{91F0D592-EBFF-4C09-A865-75E6071744BB}" type="pres">
      <dgm:prSet presAssocID="{F85C11E1-4572-4D70-989B-A33E257C2215}" presName="bgRect" presStyleLbl="node1" presStyleIdx="0" presStyleCnt="1"/>
      <dgm:spPr/>
      <dgm:t>
        <a:bodyPr/>
        <a:lstStyle/>
        <a:p>
          <a:endParaRPr lang="en-PH"/>
        </a:p>
      </dgm:t>
    </dgm:pt>
    <dgm:pt modelId="{A56C9186-B814-421A-933B-2F36DA96FC7C}" type="pres">
      <dgm:prSet presAssocID="{F85C11E1-4572-4D70-989B-A33E257C2215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F8A21D82-D2FD-47DD-AD4D-F893E4BFA905}" type="pres">
      <dgm:prSet presAssocID="{F85C11E1-4572-4D70-989B-A33E257C2215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3CF127EC-F8CC-4BF7-BB53-10C252DEB937}" type="presOf" srcId="{C78857F6-B222-4CFA-9217-935B1970B948}" destId="{F8A21D82-D2FD-47DD-AD4D-F893E4BFA905}" srcOrd="0" destOrd="2" presId="urn:microsoft.com/office/officeart/2005/8/layout/hProcess7"/>
    <dgm:cxn modelId="{17AA5031-A811-437D-9658-66B8E2430B61}" srcId="{0BDC671B-59B1-4B40-ABE3-E2D41CB94809}" destId="{F85C11E1-4572-4D70-989B-A33E257C2215}" srcOrd="0" destOrd="0" parTransId="{D8ED1F3B-2E3E-4B37-9548-F4C16FCE2D5B}" sibTransId="{BEF3CBD7-9F93-4771-858F-2134D605092D}"/>
    <dgm:cxn modelId="{CA9DA8F5-479D-4BE9-B1E6-8D050A1A0A03}" type="presOf" srcId="{B6AFD557-9162-49B3-B925-FA0325BA383E}" destId="{F8A21D82-D2FD-47DD-AD4D-F893E4BFA905}" srcOrd="0" destOrd="3" presId="urn:microsoft.com/office/officeart/2005/8/layout/hProcess7"/>
    <dgm:cxn modelId="{298CACCC-FE6E-4589-B74D-B5C85F94A4A2}" srcId="{F85C11E1-4572-4D70-989B-A33E257C2215}" destId="{80EF4E75-7A27-4A78-A31A-A1BFD3DCA130}" srcOrd="0" destOrd="0" parTransId="{CC213A60-6BF3-4CFD-A5A7-8A4AB43BCC5A}" sibTransId="{DABE9C1A-22AF-4239-B19C-419067060FC8}"/>
    <dgm:cxn modelId="{2B06CAE8-7DD2-4831-A54B-A0E63E5DC391}" type="presOf" srcId="{0BDC671B-59B1-4B40-ABE3-E2D41CB94809}" destId="{F78B6152-B357-40A0-9F1F-2EE5E151478E}" srcOrd="0" destOrd="0" presId="urn:microsoft.com/office/officeart/2005/8/layout/hProcess7"/>
    <dgm:cxn modelId="{F98D4937-1EA3-4747-A7AE-799CFF6629D1}" srcId="{A07C1F53-9435-4A5B-AC9B-BDBDAE2F87B2}" destId="{BAC7BDD5-AAB5-48E6-9E9F-BF64CB762201}" srcOrd="2" destOrd="0" parTransId="{B8F3E385-4803-480B-81BB-B2047756214B}" sibTransId="{1C51DD70-760C-408A-95A7-AF611834D3C4}"/>
    <dgm:cxn modelId="{58BF2020-DBBD-4292-9CF2-5C4D52100D38}" srcId="{A07C1F53-9435-4A5B-AC9B-BDBDAE2F87B2}" destId="{B6AFD557-9162-49B3-B925-FA0325BA383E}" srcOrd="1" destOrd="0" parTransId="{3722958A-5F9D-4EC5-A335-8D159BB65DFE}" sibTransId="{F5445DA3-EA73-4B05-9F9F-D82B9848D08A}"/>
    <dgm:cxn modelId="{A42FA1DF-D094-4BE2-BFF5-2D8903691004}" type="presOf" srcId="{BAC7BDD5-AAB5-48E6-9E9F-BF64CB762201}" destId="{F8A21D82-D2FD-47DD-AD4D-F893E4BFA905}" srcOrd="0" destOrd="4" presId="urn:microsoft.com/office/officeart/2005/8/layout/hProcess7"/>
    <dgm:cxn modelId="{39FC85FB-0F0A-499E-802C-075254B33971}" type="presOf" srcId="{A07C1F53-9435-4A5B-AC9B-BDBDAE2F87B2}" destId="{F8A21D82-D2FD-47DD-AD4D-F893E4BFA905}" srcOrd="0" destOrd="1" presId="urn:microsoft.com/office/officeart/2005/8/layout/hProcess7"/>
    <dgm:cxn modelId="{79CEA8BF-9D65-4B9D-A681-1DA7069E17A6}" srcId="{A07C1F53-9435-4A5B-AC9B-BDBDAE2F87B2}" destId="{C78857F6-B222-4CFA-9217-935B1970B948}" srcOrd="0" destOrd="0" parTransId="{22C11EBF-3D2E-4F2E-89BE-FA7491F7E086}" sibTransId="{073638A8-8C3D-4175-8F23-9FD49EBB5009}"/>
    <dgm:cxn modelId="{DD33AD72-8957-47EA-B39A-63996120139D}" type="presOf" srcId="{80EF4E75-7A27-4A78-A31A-A1BFD3DCA130}" destId="{F8A21D82-D2FD-47DD-AD4D-F893E4BFA905}" srcOrd="0" destOrd="0" presId="urn:microsoft.com/office/officeart/2005/8/layout/hProcess7"/>
    <dgm:cxn modelId="{515117D3-B196-4D9A-93D9-D30A3DD7054B}" type="presOf" srcId="{F85C11E1-4572-4D70-989B-A33E257C2215}" destId="{91F0D592-EBFF-4C09-A865-75E6071744BB}" srcOrd="0" destOrd="0" presId="urn:microsoft.com/office/officeart/2005/8/layout/hProcess7"/>
    <dgm:cxn modelId="{5E443336-F3E5-44FB-B8B4-07B8E18DB4E5}" srcId="{F85C11E1-4572-4D70-989B-A33E257C2215}" destId="{A07C1F53-9435-4A5B-AC9B-BDBDAE2F87B2}" srcOrd="1" destOrd="0" parTransId="{BE695E31-8E06-4AC2-8EC8-ECF8D2C46CE6}" sibTransId="{5971EB03-4B45-46CD-8436-4C5CE75AEF93}"/>
    <dgm:cxn modelId="{812CADE0-0A07-4741-B6C5-1D4CB768D389}" type="presOf" srcId="{F85C11E1-4572-4D70-989B-A33E257C2215}" destId="{A56C9186-B814-421A-933B-2F36DA96FC7C}" srcOrd="1" destOrd="0" presId="urn:microsoft.com/office/officeart/2005/8/layout/hProcess7"/>
    <dgm:cxn modelId="{16C43B2C-64BA-48D3-B3E0-1FEA7BE87C85}" type="presParOf" srcId="{F78B6152-B357-40A0-9F1F-2EE5E151478E}" destId="{42F019AE-13D9-412B-81A8-8EA834DD9B53}" srcOrd="0" destOrd="0" presId="urn:microsoft.com/office/officeart/2005/8/layout/hProcess7"/>
    <dgm:cxn modelId="{4C87E4A7-D185-4D08-B983-F9ABDA232BF3}" type="presParOf" srcId="{42F019AE-13D9-412B-81A8-8EA834DD9B53}" destId="{91F0D592-EBFF-4C09-A865-75E6071744BB}" srcOrd="0" destOrd="0" presId="urn:microsoft.com/office/officeart/2005/8/layout/hProcess7"/>
    <dgm:cxn modelId="{BDDAAEF8-F109-4070-B376-9B3FE65AA56D}" type="presParOf" srcId="{42F019AE-13D9-412B-81A8-8EA834DD9B53}" destId="{A56C9186-B814-421A-933B-2F36DA96FC7C}" srcOrd="1" destOrd="0" presId="urn:microsoft.com/office/officeart/2005/8/layout/hProcess7"/>
    <dgm:cxn modelId="{6DFEE999-8F43-4EE4-9524-E0C96458C467}" type="presParOf" srcId="{42F019AE-13D9-412B-81A8-8EA834DD9B53}" destId="{F8A21D82-D2FD-47DD-AD4D-F893E4BFA90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C5536-4F34-4220-803B-5BFC1F5E09F7}" type="doc">
      <dgm:prSet loTypeId="urn:microsoft.com/office/officeart/2005/8/layout/hList1" loCatId="list" qsTypeId="urn:microsoft.com/office/officeart/2005/8/quickstyle/3d2" qsCatId="3D" csTypeId="urn:microsoft.com/office/officeart/2005/8/colors/accent4_5" csCatId="accent4"/>
      <dgm:spPr/>
      <dgm:t>
        <a:bodyPr/>
        <a:lstStyle/>
        <a:p>
          <a:endParaRPr lang="en-PH"/>
        </a:p>
      </dgm:t>
    </dgm:pt>
    <dgm:pt modelId="{B540713B-A9C5-44E4-A9AD-8361F697E112}">
      <dgm:prSet/>
      <dgm:spPr/>
      <dgm:t>
        <a:bodyPr/>
        <a:lstStyle/>
        <a:p>
          <a:pPr rtl="0"/>
          <a:r>
            <a:rPr lang="en-PH" dirty="0" smtClean="0"/>
            <a:t>CAIDA – Cooperative Association for Internet Data Analysis</a:t>
          </a:r>
          <a:endParaRPr lang="en-PH" dirty="0"/>
        </a:p>
      </dgm:t>
    </dgm:pt>
    <dgm:pt modelId="{C1C68732-A150-4524-B9CA-69DDAE7F4F16}" type="parTrans" cxnId="{0BB4CE73-E671-44D2-92B0-8B8E3DAB439B}">
      <dgm:prSet/>
      <dgm:spPr/>
      <dgm:t>
        <a:bodyPr/>
        <a:lstStyle/>
        <a:p>
          <a:endParaRPr lang="en-PH"/>
        </a:p>
      </dgm:t>
    </dgm:pt>
    <dgm:pt modelId="{A832E5EF-8162-4B28-8E5D-4E0973407AC7}" type="sibTrans" cxnId="{0BB4CE73-E671-44D2-92B0-8B8E3DAB439B}">
      <dgm:prSet/>
      <dgm:spPr/>
      <dgm:t>
        <a:bodyPr/>
        <a:lstStyle/>
        <a:p>
          <a:endParaRPr lang="en-PH"/>
        </a:p>
      </dgm:t>
    </dgm:pt>
    <dgm:pt modelId="{0FBE1A45-9BE7-4214-9699-0429BCBC1361}">
      <dgm:prSet/>
      <dgm:spPr/>
      <dgm:t>
        <a:bodyPr/>
        <a:lstStyle/>
        <a:p>
          <a:pPr rtl="0"/>
          <a:r>
            <a:rPr lang="en-PH" dirty="0" smtClean="0"/>
            <a:t>Collaborative undertaking among organizations in commercial, research and government</a:t>
          </a:r>
          <a:endParaRPr lang="en-PH" dirty="0"/>
        </a:p>
      </dgm:t>
    </dgm:pt>
    <dgm:pt modelId="{B037C469-1981-493A-905F-8121796343F8}" type="parTrans" cxnId="{5125C0D9-5FC8-4451-8C13-F5F5E90DE690}">
      <dgm:prSet/>
      <dgm:spPr/>
      <dgm:t>
        <a:bodyPr/>
        <a:lstStyle/>
        <a:p>
          <a:endParaRPr lang="en-PH"/>
        </a:p>
      </dgm:t>
    </dgm:pt>
    <dgm:pt modelId="{70CAD00C-782E-42D1-9754-35AAED85320B}" type="sibTrans" cxnId="{5125C0D9-5FC8-4451-8C13-F5F5E90DE690}">
      <dgm:prSet/>
      <dgm:spPr/>
      <dgm:t>
        <a:bodyPr/>
        <a:lstStyle/>
        <a:p>
          <a:endParaRPr lang="en-PH"/>
        </a:p>
      </dgm:t>
    </dgm:pt>
    <dgm:pt modelId="{532B7066-6584-4312-B49D-EACA4289829B}">
      <dgm:prSet/>
      <dgm:spPr/>
      <dgm:t>
        <a:bodyPr/>
        <a:lstStyle/>
        <a:p>
          <a:pPr rtl="0"/>
          <a:r>
            <a:rPr lang="en-PH" dirty="0" smtClean="0"/>
            <a:t>Based - UCSD Supercomputer </a:t>
          </a:r>
          <a:r>
            <a:rPr lang="en-PH" dirty="0" err="1" smtClean="0"/>
            <a:t>Center</a:t>
          </a:r>
          <a:r>
            <a:rPr lang="en-PH" dirty="0" smtClean="0"/>
            <a:t> </a:t>
          </a:r>
          <a:endParaRPr lang="en-PH" dirty="0"/>
        </a:p>
      </dgm:t>
    </dgm:pt>
    <dgm:pt modelId="{AAF971FA-7C16-45F5-934B-8412273D3F9B}" type="parTrans" cxnId="{4E116566-C02D-4829-B03F-730380FDA4F7}">
      <dgm:prSet/>
      <dgm:spPr/>
      <dgm:t>
        <a:bodyPr/>
        <a:lstStyle/>
        <a:p>
          <a:endParaRPr lang="en-PH"/>
        </a:p>
      </dgm:t>
    </dgm:pt>
    <dgm:pt modelId="{80205990-230D-4271-91CB-C563991DE879}" type="sibTrans" cxnId="{4E116566-C02D-4829-B03F-730380FDA4F7}">
      <dgm:prSet/>
      <dgm:spPr/>
      <dgm:t>
        <a:bodyPr/>
        <a:lstStyle/>
        <a:p>
          <a:endParaRPr lang="en-PH"/>
        </a:p>
      </dgm:t>
    </dgm:pt>
    <dgm:pt modelId="{B7C66979-473E-4DC8-8FC4-BDFB40F766C7}">
      <dgm:prSet/>
      <dgm:spPr/>
      <dgm:t>
        <a:bodyPr/>
        <a:lstStyle/>
        <a:p>
          <a:pPr rtl="0"/>
          <a:r>
            <a:rPr lang="en-PH" dirty="0" smtClean="0"/>
            <a:t>Funding - DHS, NSF, Cisco, WIDE Japan</a:t>
          </a:r>
          <a:endParaRPr lang="en-PH" dirty="0"/>
        </a:p>
      </dgm:t>
    </dgm:pt>
    <dgm:pt modelId="{7FA74FCD-BA26-4B89-9957-D1B5FEE4CFC3}" type="parTrans" cxnId="{392046DE-4A0A-43C6-AC3B-3429EC556B05}">
      <dgm:prSet/>
      <dgm:spPr/>
      <dgm:t>
        <a:bodyPr/>
        <a:lstStyle/>
        <a:p>
          <a:endParaRPr lang="en-PH"/>
        </a:p>
      </dgm:t>
    </dgm:pt>
    <dgm:pt modelId="{0A907A0C-AD34-4D17-B1D1-59849F85A695}" type="sibTrans" cxnId="{392046DE-4A0A-43C6-AC3B-3429EC556B05}">
      <dgm:prSet/>
      <dgm:spPr/>
      <dgm:t>
        <a:bodyPr/>
        <a:lstStyle/>
        <a:p>
          <a:endParaRPr lang="en-PH"/>
        </a:p>
      </dgm:t>
    </dgm:pt>
    <dgm:pt modelId="{7C247A9E-67F9-4C62-BAFA-88EC68E42853}">
      <dgm:prSet/>
      <dgm:spPr/>
      <dgm:t>
        <a:bodyPr/>
        <a:lstStyle/>
        <a:p>
          <a:pPr rtl="0"/>
          <a:r>
            <a:rPr lang="en-PH" dirty="0" smtClean="0"/>
            <a:t>ATLAS – Active Threat Level Analysis System</a:t>
          </a:r>
          <a:endParaRPr lang="en-PH" dirty="0"/>
        </a:p>
      </dgm:t>
    </dgm:pt>
    <dgm:pt modelId="{1F6F9710-E740-4D6F-9A48-2610B2851FA7}" type="parTrans" cxnId="{CB8DACEA-415C-4002-87E6-41B5A976A084}">
      <dgm:prSet/>
      <dgm:spPr/>
      <dgm:t>
        <a:bodyPr/>
        <a:lstStyle/>
        <a:p>
          <a:endParaRPr lang="en-PH"/>
        </a:p>
      </dgm:t>
    </dgm:pt>
    <dgm:pt modelId="{3F931EAF-00B3-45F3-BBAE-32BC2AEAE69F}" type="sibTrans" cxnId="{CB8DACEA-415C-4002-87E6-41B5A976A084}">
      <dgm:prSet/>
      <dgm:spPr/>
      <dgm:t>
        <a:bodyPr/>
        <a:lstStyle/>
        <a:p>
          <a:endParaRPr lang="en-PH"/>
        </a:p>
      </dgm:t>
    </dgm:pt>
    <dgm:pt modelId="{76B80751-4C11-41B4-A902-1FCB58B610C7}">
      <dgm:prSet/>
      <dgm:spPr/>
      <dgm:t>
        <a:bodyPr/>
        <a:lstStyle/>
        <a:p>
          <a:pPr rtl="0"/>
          <a:r>
            <a:rPr lang="en-PH" dirty="0" err="1" smtClean="0"/>
            <a:t>Arbor</a:t>
          </a:r>
          <a:r>
            <a:rPr lang="en-PH" dirty="0" smtClean="0"/>
            <a:t> Networks</a:t>
          </a:r>
          <a:endParaRPr lang="en-PH" dirty="0"/>
        </a:p>
      </dgm:t>
    </dgm:pt>
    <dgm:pt modelId="{D076C4BA-B5E5-4009-AEAF-4382B6863C93}" type="parTrans" cxnId="{9F8ECC1B-1C06-4BA6-A22C-F75E197EA1DA}">
      <dgm:prSet/>
      <dgm:spPr/>
      <dgm:t>
        <a:bodyPr/>
        <a:lstStyle/>
        <a:p>
          <a:endParaRPr lang="en-PH"/>
        </a:p>
      </dgm:t>
    </dgm:pt>
    <dgm:pt modelId="{60216558-BE36-4113-A37D-F29528694423}" type="sibTrans" cxnId="{9F8ECC1B-1C06-4BA6-A22C-F75E197EA1DA}">
      <dgm:prSet/>
      <dgm:spPr/>
      <dgm:t>
        <a:bodyPr/>
        <a:lstStyle/>
        <a:p>
          <a:endParaRPr lang="en-PH"/>
        </a:p>
      </dgm:t>
    </dgm:pt>
    <dgm:pt modelId="{4D3E2EE3-DD46-4B83-BBA5-AA003B81D4F2}">
      <dgm:prSet/>
      <dgm:spPr/>
      <dgm:t>
        <a:bodyPr/>
        <a:lstStyle/>
        <a:p>
          <a:pPr rtl="0"/>
          <a:r>
            <a:rPr lang="en-PH" dirty="0" smtClean="0"/>
            <a:t>Collaborative effort with 100+ ISP’s and distributed globally across in 17 countries</a:t>
          </a:r>
          <a:endParaRPr lang="en-PH" dirty="0"/>
        </a:p>
      </dgm:t>
    </dgm:pt>
    <dgm:pt modelId="{611D9B3D-4E16-479E-B0BD-7BC58447C135}" type="parTrans" cxnId="{A0E4E71D-7E35-4B98-8885-7A5FC5003EC0}">
      <dgm:prSet/>
      <dgm:spPr/>
      <dgm:t>
        <a:bodyPr/>
        <a:lstStyle/>
        <a:p>
          <a:endParaRPr lang="en-PH"/>
        </a:p>
      </dgm:t>
    </dgm:pt>
    <dgm:pt modelId="{7A47C68F-916F-4003-B687-9D0EC5952DB6}" type="sibTrans" cxnId="{A0E4E71D-7E35-4B98-8885-7A5FC5003EC0}">
      <dgm:prSet/>
      <dgm:spPr/>
      <dgm:t>
        <a:bodyPr/>
        <a:lstStyle/>
        <a:p>
          <a:endParaRPr lang="en-PH"/>
        </a:p>
      </dgm:t>
    </dgm:pt>
    <dgm:pt modelId="{19DE4B65-D81D-4D40-BA97-520202E9ECA6}" type="pres">
      <dgm:prSet presAssocID="{8CDC5536-4F34-4220-803B-5BFC1F5E09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BA3D5443-10E0-4E3C-82B6-D1004883FEEB}" type="pres">
      <dgm:prSet presAssocID="{B540713B-A9C5-44E4-A9AD-8361F697E112}" presName="composite" presStyleCnt="0"/>
      <dgm:spPr/>
    </dgm:pt>
    <dgm:pt modelId="{83638FE3-AE34-4F96-8F1B-743A2CBFCF41}" type="pres">
      <dgm:prSet presAssocID="{B540713B-A9C5-44E4-A9AD-8361F697E11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DBAB8F35-99C2-4867-A11F-7A00E52A5332}" type="pres">
      <dgm:prSet presAssocID="{B540713B-A9C5-44E4-A9AD-8361F697E11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FFD6CEE8-CC69-4C98-A534-B30996679297}" type="pres">
      <dgm:prSet presAssocID="{A832E5EF-8162-4B28-8E5D-4E0973407AC7}" presName="space" presStyleCnt="0"/>
      <dgm:spPr/>
    </dgm:pt>
    <dgm:pt modelId="{BA59C404-5D42-4DA4-9644-7C3FD1692F45}" type="pres">
      <dgm:prSet presAssocID="{7C247A9E-67F9-4C62-BAFA-88EC68E42853}" presName="composite" presStyleCnt="0"/>
      <dgm:spPr/>
    </dgm:pt>
    <dgm:pt modelId="{80C28476-A870-4011-BE6C-56412DB7B160}" type="pres">
      <dgm:prSet presAssocID="{7C247A9E-67F9-4C62-BAFA-88EC68E4285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6C6ECA39-5E69-41C0-A9DE-CA626CEB1181}" type="pres">
      <dgm:prSet presAssocID="{7C247A9E-67F9-4C62-BAFA-88EC68E4285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9F8ECC1B-1C06-4BA6-A22C-F75E197EA1DA}" srcId="{7C247A9E-67F9-4C62-BAFA-88EC68E42853}" destId="{76B80751-4C11-41B4-A902-1FCB58B610C7}" srcOrd="0" destOrd="0" parTransId="{D076C4BA-B5E5-4009-AEAF-4382B6863C93}" sibTransId="{60216558-BE36-4113-A37D-F29528694423}"/>
    <dgm:cxn modelId="{5125C0D9-5FC8-4451-8C13-F5F5E90DE690}" srcId="{B540713B-A9C5-44E4-A9AD-8361F697E112}" destId="{0FBE1A45-9BE7-4214-9699-0429BCBC1361}" srcOrd="0" destOrd="0" parTransId="{B037C469-1981-493A-905F-8121796343F8}" sibTransId="{70CAD00C-782E-42D1-9754-35AAED85320B}"/>
    <dgm:cxn modelId="{CB8DACEA-415C-4002-87E6-41B5A976A084}" srcId="{8CDC5536-4F34-4220-803B-5BFC1F5E09F7}" destId="{7C247A9E-67F9-4C62-BAFA-88EC68E42853}" srcOrd="1" destOrd="0" parTransId="{1F6F9710-E740-4D6F-9A48-2610B2851FA7}" sibTransId="{3F931EAF-00B3-45F3-BBAE-32BC2AEAE69F}"/>
    <dgm:cxn modelId="{C0DF7DBB-A810-4E50-B703-2882DE821CB0}" type="presOf" srcId="{7C247A9E-67F9-4C62-BAFA-88EC68E42853}" destId="{80C28476-A870-4011-BE6C-56412DB7B160}" srcOrd="0" destOrd="0" presId="urn:microsoft.com/office/officeart/2005/8/layout/hList1"/>
    <dgm:cxn modelId="{023FACC7-2C1F-4492-8D41-8BAB48CE8CC4}" type="presOf" srcId="{532B7066-6584-4312-B49D-EACA4289829B}" destId="{DBAB8F35-99C2-4867-A11F-7A00E52A5332}" srcOrd="0" destOrd="1" presId="urn:microsoft.com/office/officeart/2005/8/layout/hList1"/>
    <dgm:cxn modelId="{66E010DE-6CF6-404F-88A1-D36623F1585D}" type="presOf" srcId="{0FBE1A45-9BE7-4214-9699-0429BCBC1361}" destId="{DBAB8F35-99C2-4867-A11F-7A00E52A5332}" srcOrd="0" destOrd="0" presId="urn:microsoft.com/office/officeart/2005/8/layout/hList1"/>
    <dgm:cxn modelId="{392046DE-4A0A-43C6-AC3B-3429EC556B05}" srcId="{B540713B-A9C5-44E4-A9AD-8361F697E112}" destId="{B7C66979-473E-4DC8-8FC4-BDFB40F766C7}" srcOrd="2" destOrd="0" parTransId="{7FA74FCD-BA26-4B89-9957-D1B5FEE4CFC3}" sibTransId="{0A907A0C-AD34-4D17-B1D1-59849F85A695}"/>
    <dgm:cxn modelId="{0BB4CE73-E671-44D2-92B0-8B8E3DAB439B}" srcId="{8CDC5536-4F34-4220-803B-5BFC1F5E09F7}" destId="{B540713B-A9C5-44E4-A9AD-8361F697E112}" srcOrd="0" destOrd="0" parTransId="{C1C68732-A150-4524-B9CA-69DDAE7F4F16}" sibTransId="{A832E5EF-8162-4B28-8E5D-4E0973407AC7}"/>
    <dgm:cxn modelId="{A2655AF9-60AA-4E9A-BD80-47CD3D118991}" type="presOf" srcId="{B540713B-A9C5-44E4-A9AD-8361F697E112}" destId="{83638FE3-AE34-4F96-8F1B-743A2CBFCF41}" srcOrd="0" destOrd="0" presId="urn:microsoft.com/office/officeart/2005/8/layout/hList1"/>
    <dgm:cxn modelId="{2E263522-8316-449E-B711-32314F1E8F73}" type="presOf" srcId="{B7C66979-473E-4DC8-8FC4-BDFB40F766C7}" destId="{DBAB8F35-99C2-4867-A11F-7A00E52A5332}" srcOrd="0" destOrd="2" presId="urn:microsoft.com/office/officeart/2005/8/layout/hList1"/>
    <dgm:cxn modelId="{A0E4E71D-7E35-4B98-8885-7A5FC5003EC0}" srcId="{7C247A9E-67F9-4C62-BAFA-88EC68E42853}" destId="{4D3E2EE3-DD46-4B83-BBA5-AA003B81D4F2}" srcOrd="1" destOrd="0" parTransId="{611D9B3D-4E16-479E-B0BD-7BC58447C135}" sibTransId="{7A47C68F-916F-4003-B687-9D0EC5952DB6}"/>
    <dgm:cxn modelId="{3A1CF1A6-0412-415E-B79D-382508508299}" type="presOf" srcId="{76B80751-4C11-41B4-A902-1FCB58B610C7}" destId="{6C6ECA39-5E69-41C0-A9DE-CA626CEB1181}" srcOrd="0" destOrd="0" presId="urn:microsoft.com/office/officeart/2005/8/layout/hList1"/>
    <dgm:cxn modelId="{4E116566-C02D-4829-B03F-730380FDA4F7}" srcId="{B540713B-A9C5-44E4-A9AD-8361F697E112}" destId="{532B7066-6584-4312-B49D-EACA4289829B}" srcOrd="1" destOrd="0" parTransId="{AAF971FA-7C16-45F5-934B-8412273D3F9B}" sibTransId="{80205990-230D-4271-91CB-C563991DE879}"/>
    <dgm:cxn modelId="{FA0BC8E5-C63E-4C45-A513-F7C8BF76EA80}" type="presOf" srcId="{4D3E2EE3-DD46-4B83-BBA5-AA003B81D4F2}" destId="{6C6ECA39-5E69-41C0-A9DE-CA626CEB1181}" srcOrd="0" destOrd="1" presId="urn:microsoft.com/office/officeart/2005/8/layout/hList1"/>
    <dgm:cxn modelId="{6ABA9DD3-1000-4D25-BC05-95700F38DC2D}" type="presOf" srcId="{8CDC5536-4F34-4220-803B-5BFC1F5E09F7}" destId="{19DE4B65-D81D-4D40-BA97-520202E9ECA6}" srcOrd="0" destOrd="0" presId="urn:microsoft.com/office/officeart/2005/8/layout/hList1"/>
    <dgm:cxn modelId="{51F32E89-30F8-44D2-A6CA-5574A498AA61}" type="presParOf" srcId="{19DE4B65-D81D-4D40-BA97-520202E9ECA6}" destId="{BA3D5443-10E0-4E3C-82B6-D1004883FEEB}" srcOrd="0" destOrd="0" presId="urn:microsoft.com/office/officeart/2005/8/layout/hList1"/>
    <dgm:cxn modelId="{6C6F904C-1D54-482E-B630-C0967DCB2DEA}" type="presParOf" srcId="{BA3D5443-10E0-4E3C-82B6-D1004883FEEB}" destId="{83638FE3-AE34-4F96-8F1B-743A2CBFCF41}" srcOrd="0" destOrd="0" presId="urn:microsoft.com/office/officeart/2005/8/layout/hList1"/>
    <dgm:cxn modelId="{516EE723-9591-4BE7-8D8D-C1A8A5825ED7}" type="presParOf" srcId="{BA3D5443-10E0-4E3C-82B6-D1004883FEEB}" destId="{DBAB8F35-99C2-4867-A11F-7A00E52A5332}" srcOrd="1" destOrd="0" presId="urn:microsoft.com/office/officeart/2005/8/layout/hList1"/>
    <dgm:cxn modelId="{6A03B846-CEDD-40A8-BAEE-36B557CC08B2}" type="presParOf" srcId="{19DE4B65-D81D-4D40-BA97-520202E9ECA6}" destId="{FFD6CEE8-CC69-4C98-A534-B30996679297}" srcOrd="1" destOrd="0" presId="urn:microsoft.com/office/officeart/2005/8/layout/hList1"/>
    <dgm:cxn modelId="{76850056-0533-433E-9EF6-FC5A55EB72BD}" type="presParOf" srcId="{19DE4B65-D81D-4D40-BA97-520202E9ECA6}" destId="{BA59C404-5D42-4DA4-9644-7C3FD1692F45}" srcOrd="2" destOrd="0" presId="urn:microsoft.com/office/officeart/2005/8/layout/hList1"/>
    <dgm:cxn modelId="{870C0750-6B7B-404C-9E84-E23BDB3041B4}" type="presParOf" srcId="{BA59C404-5D42-4DA4-9644-7C3FD1692F45}" destId="{80C28476-A870-4011-BE6C-56412DB7B160}" srcOrd="0" destOrd="0" presId="urn:microsoft.com/office/officeart/2005/8/layout/hList1"/>
    <dgm:cxn modelId="{BE550656-235C-4D28-9FB7-D12B55953ABB}" type="presParOf" srcId="{BA59C404-5D42-4DA4-9644-7C3FD1692F45}" destId="{6C6ECA39-5E69-41C0-A9DE-CA626CEB11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3BC283-7841-491A-99E1-64AD7C4EBB35}" type="doc">
      <dgm:prSet loTypeId="urn:microsoft.com/office/officeart/2005/8/layout/vList5" loCatId="list" qsTypeId="urn:microsoft.com/office/officeart/2005/8/quickstyle/3d2" qsCatId="3D" csTypeId="urn:microsoft.com/office/officeart/2005/8/colors/accent4_5" csCatId="accent4"/>
      <dgm:spPr/>
      <dgm:t>
        <a:bodyPr/>
        <a:lstStyle/>
        <a:p>
          <a:endParaRPr lang="en-PH"/>
        </a:p>
      </dgm:t>
    </dgm:pt>
    <dgm:pt modelId="{0728EBBC-8BA5-43AB-9940-5C654294691F}">
      <dgm:prSet/>
      <dgm:spPr/>
      <dgm:t>
        <a:bodyPr/>
        <a:lstStyle/>
        <a:p>
          <a:pPr rtl="0"/>
          <a:r>
            <a:rPr lang="en-PH" dirty="0" err="1" smtClean="0"/>
            <a:t>Honeypot</a:t>
          </a:r>
          <a:r>
            <a:rPr lang="en-PH" dirty="0" smtClean="0"/>
            <a:t>-captured payloads</a:t>
          </a:r>
          <a:endParaRPr lang="en-PH" dirty="0"/>
        </a:p>
      </dgm:t>
    </dgm:pt>
    <dgm:pt modelId="{5EB25670-4577-47B0-8A10-05EBE1E018EE}" type="parTrans" cxnId="{6F3E9E10-0ADF-45CA-889C-B3C8158F7E44}">
      <dgm:prSet/>
      <dgm:spPr/>
      <dgm:t>
        <a:bodyPr/>
        <a:lstStyle/>
        <a:p>
          <a:endParaRPr lang="en-PH"/>
        </a:p>
      </dgm:t>
    </dgm:pt>
    <dgm:pt modelId="{BC31E941-4963-4DE5-B3B7-545C52564F8F}" type="sibTrans" cxnId="{6F3E9E10-0ADF-45CA-889C-B3C8158F7E44}">
      <dgm:prSet/>
      <dgm:spPr/>
      <dgm:t>
        <a:bodyPr/>
        <a:lstStyle/>
        <a:p>
          <a:endParaRPr lang="en-PH"/>
        </a:p>
      </dgm:t>
    </dgm:pt>
    <dgm:pt modelId="{01F191F9-9396-4CD4-BE29-6A4ED06CF033}">
      <dgm:prSet/>
      <dgm:spPr/>
      <dgm:t>
        <a:bodyPr/>
        <a:lstStyle/>
        <a:p>
          <a:pPr rtl="0"/>
          <a:r>
            <a:rPr lang="en-PH" dirty="0" smtClean="0"/>
            <a:t>IDS logs</a:t>
          </a:r>
          <a:endParaRPr lang="en-PH" dirty="0"/>
        </a:p>
      </dgm:t>
    </dgm:pt>
    <dgm:pt modelId="{F9074640-8F3D-4353-BB40-EAA46CC9AB38}" type="parTrans" cxnId="{02BB3F83-AD48-441B-87D8-6E45572BA55E}">
      <dgm:prSet/>
      <dgm:spPr/>
      <dgm:t>
        <a:bodyPr/>
        <a:lstStyle/>
        <a:p>
          <a:endParaRPr lang="en-PH"/>
        </a:p>
      </dgm:t>
    </dgm:pt>
    <dgm:pt modelId="{B4DE654B-83D2-4939-99A5-9C35D2E0DC35}" type="sibTrans" cxnId="{02BB3F83-AD48-441B-87D8-6E45572BA55E}">
      <dgm:prSet/>
      <dgm:spPr/>
      <dgm:t>
        <a:bodyPr/>
        <a:lstStyle/>
        <a:p>
          <a:endParaRPr lang="en-PH"/>
        </a:p>
      </dgm:t>
    </dgm:pt>
    <dgm:pt modelId="{1D5A98C6-227F-4315-8226-F1B56F68506E}">
      <dgm:prSet/>
      <dgm:spPr/>
      <dgm:t>
        <a:bodyPr/>
        <a:lstStyle/>
        <a:p>
          <a:pPr rtl="0"/>
          <a:r>
            <a:rPr lang="en-PH" dirty="0" smtClean="0"/>
            <a:t>Scan logs</a:t>
          </a:r>
          <a:endParaRPr lang="en-PH" dirty="0"/>
        </a:p>
      </dgm:t>
    </dgm:pt>
    <dgm:pt modelId="{7CE46D16-8DFE-4602-A90F-A995F40F3732}" type="parTrans" cxnId="{7F0CD708-6B8A-4CC0-AF3C-912E155913CD}">
      <dgm:prSet/>
      <dgm:spPr/>
      <dgm:t>
        <a:bodyPr/>
        <a:lstStyle/>
        <a:p>
          <a:endParaRPr lang="en-PH"/>
        </a:p>
      </dgm:t>
    </dgm:pt>
    <dgm:pt modelId="{86E27C24-A627-4210-9518-4889AC152B5A}" type="sibTrans" cxnId="{7F0CD708-6B8A-4CC0-AF3C-912E155913CD}">
      <dgm:prSet/>
      <dgm:spPr/>
      <dgm:t>
        <a:bodyPr/>
        <a:lstStyle/>
        <a:p>
          <a:endParaRPr lang="en-PH"/>
        </a:p>
      </dgm:t>
    </dgm:pt>
    <dgm:pt modelId="{EBFE29AD-9C7E-4CA8-B722-3C4CD5B5E8C2}">
      <dgm:prSet/>
      <dgm:spPr/>
      <dgm:t>
        <a:bodyPr/>
        <a:lstStyle/>
        <a:p>
          <a:pPr rtl="0"/>
          <a:r>
            <a:rPr lang="en-PH" dirty="0" smtClean="0"/>
            <a:t>Internet </a:t>
          </a:r>
          <a:r>
            <a:rPr lang="en-PH" dirty="0" err="1" smtClean="0"/>
            <a:t>DoS</a:t>
          </a:r>
          <a:r>
            <a:rPr lang="en-PH" dirty="0" smtClean="0"/>
            <a:t> statistics</a:t>
          </a:r>
          <a:endParaRPr lang="en-PH" dirty="0"/>
        </a:p>
      </dgm:t>
    </dgm:pt>
    <dgm:pt modelId="{65C7BB72-CBBD-461D-8E4C-3B41217EBEA8}" type="parTrans" cxnId="{3B4F14EA-2080-48F8-ADC2-9D2194A29324}">
      <dgm:prSet/>
      <dgm:spPr/>
      <dgm:t>
        <a:bodyPr/>
        <a:lstStyle/>
        <a:p>
          <a:endParaRPr lang="en-PH"/>
        </a:p>
      </dgm:t>
    </dgm:pt>
    <dgm:pt modelId="{02A36BFC-C499-4CF6-962A-6EA3F214FADA}" type="sibTrans" cxnId="{3B4F14EA-2080-48F8-ADC2-9D2194A29324}">
      <dgm:prSet/>
      <dgm:spPr/>
      <dgm:t>
        <a:bodyPr/>
        <a:lstStyle/>
        <a:p>
          <a:endParaRPr lang="en-PH"/>
        </a:p>
      </dgm:t>
    </dgm:pt>
    <dgm:pt modelId="{1B052D6D-C08F-49FA-95FF-0ACCF9B62F2B}">
      <dgm:prSet/>
      <dgm:spPr/>
      <dgm:t>
        <a:bodyPr/>
        <a:lstStyle/>
        <a:p>
          <a:pPr rtl="0"/>
          <a:r>
            <a:rPr lang="en-PH" dirty="0" smtClean="0"/>
            <a:t>News &amp; vulnerability reports</a:t>
          </a:r>
          <a:endParaRPr lang="en-PH" dirty="0"/>
        </a:p>
      </dgm:t>
    </dgm:pt>
    <dgm:pt modelId="{1153C3AE-7E21-4065-9DDB-4DA4291D5209}" type="parTrans" cxnId="{C543483F-8B9E-4006-8CD9-107D2874281E}">
      <dgm:prSet/>
      <dgm:spPr/>
      <dgm:t>
        <a:bodyPr/>
        <a:lstStyle/>
        <a:p>
          <a:endParaRPr lang="en-PH"/>
        </a:p>
      </dgm:t>
    </dgm:pt>
    <dgm:pt modelId="{C14CA2B0-DAE8-4EE3-B428-F42BD3B882D9}" type="sibTrans" cxnId="{C543483F-8B9E-4006-8CD9-107D2874281E}">
      <dgm:prSet/>
      <dgm:spPr/>
      <dgm:t>
        <a:bodyPr/>
        <a:lstStyle/>
        <a:p>
          <a:endParaRPr lang="en-PH"/>
        </a:p>
      </dgm:t>
    </dgm:pt>
    <dgm:pt modelId="{2A8D14F8-39BF-4387-99C8-187E292D4D9F}">
      <dgm:prSet/>
      <dgm:spPr/>
      <dgm:t>
        <a:bodyPr/>
        <a:lstStyle/>
        <a:p>
          <a:pPr rtl="0"/>
          <a:r>
            <a:rPr lang="en-PH" dirty="0" smtClean="0"/>
            <a:t>Captured malware samples</a:t>
          </a:r>
          <a:endParaRPr lang="en-PH" dirty="0"/>
        </a:p>
      </dgm:t>
    </dgm:pt>
    <dgm:pt modelId="{A58E08C5-9C47-4B15-B8D5-B9BAB68F0AF1}" type="parTrans" cxnId="{610281AE-5CA6-4B21-A1C9-0024FABEC257}">
      <dgm:prSet/>
      <dgm:spPr/>
      <dgm:t>
        <a:bodyPr/>
        <a:lstStyle/>
        <a:p>
          <a:endParaRPr lang="en-PH"/>
        </a:p>
      </dgm:t>
    </dgm:pt>
    <dgm:pt modelId="{B7C67D70-1AF3-43CB-BB25-4A7543C62FEF}" type="sibTrans" cxnId="{610281AE-5CA6-4B21-A1C9-0024FABEC257}">
      <dgm:prSet/>
      <dgm:spPr/>
      <dgm:t>
        <a:bodyPr/>
        <a:lstStyle/>
        <a:p>
          <a:endParaRPr lang="en-PH"/>
        </a:p>
      </dgm:t>
    </dgm:pt>
    <dgm:pt modelId="{6A821630-D973-411F-8984-6053E74B8F17}">
      <dgm:prSet/>
      <dgm:spPr/>
      <dgm:t>
        <a:bodyPr/>
        <a:lstStyle/>
        <a:p>
          <a:pPr rtl="0"/>
          <a:r>
            <a:rPr lang="en-PH" dirty="0" smtClean="0"/>
            <a:t>Phishing infrastructure data</a:t>
          </a:r>
          <a:endParaRPr lang="en-PH" dirty="0"/>
        </a:p>
      </dgm:t>
    </dgm:pt>
    <dgm:pt modelId="{311E08B3-150A-4CB5-86B7-923D292F4146}" type="parTrans" cxnId="{892D0503-6AEE-47D3-97D2-31A57A77A50D}">
      <dgm:prSet/>
      <dgm:spPr/>
      <dgm:t>
        <a:bodyPr/>
        <a:lstStyle/>
        <a:p>
          <a:endParaRPr lang="en-PH"/>
        </a:p>
      </dgm:t>
    </dgm:pt>
    <dgm:pt modelId="{1CA7DA2E-B222-4A5C-8B84-573835A5494B}" type="sibTrans" cxnId="{892D0503-6AEE-47D3-97D2-31A57A77A50D}">
      <dgm:prSet/>
      <dgm:spPr/>
      <dgm:t>
        <a:bodyPr/>
        <a:lstStyle/>
        <a:p>
          <a:endParaRPr lang="en-PH"/>
        </a:p>
      </dgm:t>
    </dgm:pt>
    <dgm:pt modelId="{832B6EBE-519E-45F1-BE01-349D819EB1A7}">
      <dgm:prSet/>
      <dgm:spPr/>
      <dgm:t>
        <a:bodyPr/>
        <a:lstStyle/>
        <a:p>
          <a:pPr rtl="0"/>
          <a:r>
            <a:rPr lang="en-PH" dirty="0" err="1" smtClean="0"/>
            <a:t>Botnet</a:t>
          </a:r>
          <a:r>
            <a:rPr lang="en-PH" dirty="0" smtClean="0"/>
            <a:t> command &amp; control data</a:t>
          </a:r>
          <a:endParaRPr lang="en-PH" dirty="0"/>
        </a:p>
      </dgm:t>
    </dgm:pt>
    <dgm:pt modelId="{0AC25FCC-1369-462F-A81D-86A53BCD7277}" type="parTrans" cxnId="{3ED61617-3EDA-40CB-816C-552C5697227F}">
      <dgm:prSet/>
      <dgm:spPr/>
      <dgm:t>
        <a:bodyPr/>
        <a:lstStyle/>
        <a:p>
          <a:endParaRPr lang="en-PH"/>
        </a:p>
      </dgm:t>
    </dgm:pt>
    <dgm:pt modelId="{AC534764-DA46-4C6C-B7E4-250E88BC1EB4}" type="sibTrans" cxnId="{3ED61617-3EDA-40CB-816C-552C5697227F}">
      <dgm:prSet/>
      <dgm:spPr/>
      <dgm:t>
        <a:bodyPr/>
        <a:lstStyle/>
        <a:p>
          <a:endParaRPr lang="en-PH"/>
        </a:p>
      </dgm:t>
    </dgm:pt>
    <dgm:pt modelId="{3BFBA95C-3CC7-4CEA-B6E9-F4936CCD8885}" type="pres">
      <dgm:prSet presAssocID="{903BC283-7841-491A-99E1-64AD7C4EBB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6707AA68-B308-4270-A5F3-EBFF2D438709}" type="pres">
      <dgm:prSet presAssocID="{0728EBBC-8BA5-43AB-9940-5C654294691F}" presName="linNode" presStyleCnt="0"/>
      <dgm:spPr/>
    </dgm:pt>
    <dgm:pt modelId="{D55D3677-894A-4DD2-96ED-2F6BDD53222F}" type="pres">
      <dgm:prSet presAssocID="{0728EBBC-8BA5-43AB-9940-5C654294691F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C3EE0EC1-8551-4AB3-9011-942E2E6C25CF}" type="pres">
      <dgm:prSet presAssocID="{BC31E941-4963-4DE5-B3B7-545C52564F8F}" presName="sp" presStyleCnt="0"/>
      <dgm:spPr/>
    </dgm:pt>
    <dgm:pt modelId="{07278309-854F-4B08-AAB2-F00A4F92182F}" type="pres">
      <dgm:prSet presAssocID="{01F191F9-9396-4CD4-BE29-6A4ED06CF033}" presName="linNode" presStyleCnt="0"/>
      <dgm:spPr/>
    </dgm:pt>
    <dgm:pt modelId="{CB42C96E-F6D9-4CBA-B666-586341B8D53F}" type="pres">
      <dgm:prSet presAssocID="{01F191F9-9396-4CD4-BE29-6A4ED06CF033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BC86B39F-604F-4942-A132-5EE7B24BFE9F}" type="pres">
      <dgm:prSet presAssocID="{B4DE654B-83D2-4939-99A5-9C35D2E0DC35}" presName="sp" presStyleCnt="0"/>
      <dgm:spPr/>
    </dgm:pt>
    <dgm:pt modelId="{DEB2EE14-9383-48DC-8237-08BE4074FD06}" type="pres">
      <dgm:prSet presAssocID="{1D5A98C6-227F-4315-8226-F1B56F68506E}" presName="linNode" presStyleCnt="0"/>
      <dgm:spPr/>
    </dgm:pt>
    <dgm:pt modelId="{E89F41BF-D7B9-42DF-A30E-13D41CEB5823}" type="pres">
      <dgm:prSet presAssocID="{1D5A98C6-227F-4315-8226-F1B56F68506E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C80AE3F4-09EE-47B5-AD37-361B9CB0E1EA}" type="pres">
      <dgm:prSet presAssocID="{86E27C24-A627-4210-9518-4889AC152B5A}" presName="sp" presStyleCnt="0"/>
      <dgm:spPr/>
    </dgm:pt>
    <dgm:pt modelId="{B624FB0D-33F7-4F9B-8F66-8814F8AAD652}" type="pres">
      <dgm:prSet presAssocID="{EBFE29AD-9C7E-4CA8-B722-3C4CD5B5E8C2}" presName="linNode" presStyleCnt="0"/>
      <dgm:spPr/>
    </dgm:pt>
    <dgm:pt modelId="{D8BC0030-DB24-4FCA-BA29-2E62179A6B7B}" type="pres">
      <dgm:prSet presAssocID="{EBFE29AD-9C7E-4CA8-B722-3C4CD5B5E8C2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C330CD93-E6E5-4125-A1F1-20FC37B55499}" type="pres">
      <dgm:prSet presAssocID="{02A36BFC-C499-4CF6-962A-6EA3F214FADA}" presName="sp" presStyleCnt="0"/>
      <dgm:spPr/>
    </dgm:pt>
    <dgm:pt modelId="{D08E1A86-A29F-4356-BEE6-EC0BC8A4B056}" type="pres">
      <dgm:prSet presAssocID="{1B052D6D-C08F-49FA-95FF-0ACCF9B62F2B}" presName="linNode" presStyleCnt="0"/>
      <dgm:spPr/>
    </dgm:pt>
    <dgm:pt modelId="{D54E12EE-29A1-4351-8B0B-8AF9E856C098}" type="pres">
      <dgm:prSet presAssocID="{1B052D6D-C08F-49FA-95FF-0ACCF9B62F2B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37E82DE0-61F8-4F5B-A140-B59F3933E8C6}" type="pres">
      <dgm:prSet presAssocID="{C14CA2B0-DAE8-4EE3-B428-F42BD3B882D9}" presName="sp" presStyleCnt="0"/>
      <dgm:spPr/>
    </dgm:pt>
    <dgm:pt modelId="{CFAB75AA-50ED-48B9-AC5B-88AEEEC0BDA2}" type="pres">
      <dgm:prSet presAssocID="{2A8D14F8-39BF-4387-99C8-187E292D4D9F}" presName="linNode" presStyleCnt="0"/>
      <dgm:spPr/>
    </dgm:pt>
    <dgm:pt modelId="{5DFF70F2-0144-4FD0-A6B5-3DF0DCED6334}" type="pres">
      <dgm:prSet presAssocID="{2A8D14F8-39BF-4387-99C8-187E292D4D9F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8282E8B6-301E-45F9-AE2F-042338F03BFE}" type="pres">
      <dgm:prSet presAssocID="{B7C67D70-1AF3-43CB-BB25-4A7543C62FEF}" presName="sp" presStyleCnt="0"/>
      <dgm:spPr/>
    </dgm:pt>
    <dgm:pt modelId="{59A85D0F-E5F0-4B19-A28D-EBFB77702687}" type="pres">
      <dgm:prSet presAssocID="{6A821630-D973-411F-8984-6053E74B8F17}" presName="linNode" presStyleCnt="0"/>
      <dgm:spPr/>
    </dgm:pt>
    <dgm:pt modelId="{791E8FF1-7FC0-4CC4-A7FB-D0C3399283C3}" type="pres">
      <dgm:prSet presAssocID="{6A821630-D973-411F-8984-6053E74B8F17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95DBFA0B-E22E-4DE5-8507-ECE44193C590}" type="pres">
      <dgm:prSet presAssocID="{1CA7DA2E-B222-4A5C-8B84-573835A5494B}" presName="sp" presStyleCnt="0"/>
      <dgm:spPr/>
    </dgm:pt>
    <dgm:pt modelId="{F3C05949-E815-4522-9E73-FC390F53666A}" type="pres">
      <dgm:prSet presAssocID="{832B6EBE-519E-45F1-BE01-349D819EB1A7}" presName="linNode" presStyleCnt="0"/>
      <dgm:spPr/>
    </dgm:pt>
    <dgm:pt modelId="{AF1D9F48-2F35-4CB8-973F-34F73E152ED6}" type="pres">
      <dgm:prSet presAssocID="{832B6EBE-519E-45F1-BE01-349D819EB1A7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4DABF2F0-B121-47F4-AC9E-411C134B2648}" type="presOf" srcId="{6A821630-D973-411F-8984-6053E74B8F17}" destId="{791E8FF1-7FC0-4CC4-A7FB-D0C3399283C3}" srcOrd="0" destOrd="0" presId="urn:microsoft.com/office/officeart/2005/8/layout/vList5"/>
    <dgm:cxn modelId="{3ED61617-3EDA-40CB-816C-552C5697227F}" srcId="{903BC283-7841-491A-99E1-64AD7C4EBB35}" destId="{832B6EBE-519E-45F1-BE01-349D819EB1A7}" srcOrd="7" destOrd="0" parTransId="{0AC25FCC-1369-462F-A81D-86A53BCD7277}" sibTransId="{AC534764-DA46-4C6C-B7E4-250E88BC1EB4}"/>
    <dgm:cxn modelId="{060473F5-AFC6-4094-B886-A5438B1622D2}" type="presOf" srcId="{903BC283-7841-491A-99E1-64AD7C4EBB35}" destId="{3BFBA95C-3CC7-4CEA-B6E9-F4936CCD8885}" srcOrd="0" destOrd="0" presId="urn:microsoft.com/office/officeart/2005/8/layout/vList5"/>
    <dgm:cxn modelId="{A53A9EC3-DC8C-458B-8093-96031FC8EBF4}" type="presOf" srcId="{1B052D6D-C08F-49FA-95FF-0ACCF9B62F2B}" destId="{D54E12EE-29A1-4351-8B0B-8AF9E856C098}" srcOrd="0" destOrd="0" presId="urn:microsoft.com/office/officeart/2005/8/layout/vList5"/>
    <dgm:cxn modelId="{3B4F14EA-2080-48F8-ADC2-9D2194A29324}" srcId="{903BC283-7841-491A-99E1-64AD7C4EBB35}" destId="{EBFE29AD-9C7E-4CA8-B722-3C4CD5B5E8C2}" srcOrd="3" destOrd="0" parTransId="{65C7BB72-CBBD-461D-8E4C-3B41217EBEA8}" sibTransId="{02A36BFC-C499-4CF6-962A-6EA3F214FADA}"/>
    <dgm:cxn modelId="{C543483F-8B9E-4006-8CD9-107D2874281E}" srcId="{903BC283-7841-491A-99E1-64AD7C4EBB35}" destId="{1B052D6D-C08F-49FA-95FF-0ACCF9B62F2B}" srcOrd="4" destOrd="0" parTransId="{1153C3AE-7E21-4065-9DDB-4DA4291D5209}" sibTransId="{C14CA2B0-DAE8-4EE3-B428-F42BD3B882D9}"/>
    <dgm:cxn modelId="{610281AE-5CA6-4B21-A1C9-0024FABEC257}" srcId="{903BC283-7841-491A-99E1-64AD7C4EBB35}" destId="{2A8D14F8-39BF-4387-99C8-187E292D4D9F}" srcOrd="5" destOrd="0" parTransId="{A58E08C5-9C47-4B15-B8D5-B9BAB68F0AF1}" sibTransId="{B7C67D70-1AF3-43CB-BB25-4A7543C62FEF}"/>
    <dgm:cxn modelId="{02BB3F83-AD48-441B-87D8-6E45572BA55E}" srcId="{903BC283-7841-491A-99E1-64AD7C4EBB35}" destId="{01F191F9-9396-4CD4-BE29-6A4ED06CF033}" srcOrd="1" destOrd="0" parTransId="{F9074640-8F3D-4353-BB40-EAA46CC9AB38}" sibTransId="{B4DE654B-83D2-4939-99A5-9C35D2E0DC35}"/>
    <dgm:cxn modelId="{6F3E9E10-0ADF-45CA-889C-B3C8158F7E44}" srcId="{903BC283-7841-491A-99E1-64AD7C4EBB35}" destId="{0728EBBC-8BA5-43AB-9940-5C654294691F}" srcOrd="0" destOrd="0" parTransId="{5EB25670-4577-47B0-8A10-05EBE1E018EE}" sibTransId="{BC31E941-4963-4DE5-B3B7-545C52564F8F}"/>
    <dgm:cxn modelId="{7F0CD708-6B8A-4CC0-AF3C-912E155913CD}" srcId="{903BC283-7841-491A-99E1-64AD7C4EBB35}" destId="{1D5A98C6-227F-4315-8226-F1B56F68506E}" srcOrd="2" destOrd="0" parTransId="{7CE46D16-8DFE-4602-A90F-A995F40F3732}" sibTransId="{86E27C24-A627-4210-9518-4889AC152B5A}"/>
    <dgm:cxn modelId="{892D0503-6AEE-47D3-97D2-31A57A77A50D}" srcId="{903BC283-7841-491A-99E1-64AD7C4EBB35}" destId="{6A821630-D973-411F-8984-6053E74B8F17}" srcOrd="6" destOrd="0" parTransId="{311E08B3-150A-4CB5-86B7-923D292F4146}" sibTransId="{1CA7DA2E-B222-4A5C-8B84-573835A5494B}"/>
    <dgm:cxn modelId="{449E6008-E093-4D05-A73C-5AEAA9C0270E}" type="presOf" srcId="{EBFE29AD-9C7E-4CA8-B722-3C4CD5B5E8C2}" destId="{D8BC0030-DB24-4FCA-BA29-2E62179A6B7B}" srcOrd="0" destOrd="0" presId="urn:microsoft.com/office/officeart/2005/8/layout/vList5"/>
    <dgm:cxn modelId="{7AB9AA35-7557-469B-9FCC-A682215DC185}" type="presOf" srcId="{2A8D14F8-39BF-4387-99C8-187E292D4D9F}" destId="{5DFF70F2-0144-4FD0-A6B5-3DF0DCED6334}" srcOrd="0" destOrd="0" presId="urn:microsoft.com/office/officeart/2005/8/layout/vList5"/>
    <dgm:cxn modelId="{83AF60DA-C641-4AB3-B20C-05C8E973B2DC}" type="presOf" srcId="{01F191F9-9396-4CD4-BE29-6A4ED06CF033}" destId="{CB42C96E-F6D9-4CBA-B666-586341B8D53F}" srcOrd="0" destOrd="0" presId="urn:microsoft.com/office/officeart/2005/8/layout/vList5"/>
    <dgm:cxn modelId="{089E1D82-54CD-43B6-8EB7-F34563594DEA}" type="presOf" srcId="{0728EBBC-8BA5-43AB-9940-5C654294691F}" destId="{D55D3677-894A-4DD2-96ED-2F6BDD53222F}" srcOrd="0" destOrd="0" presId="urn:microsoft.com/office/officeart/2005/8/layout/vList5"/>
    <dgm:cxn modelId="{D1291F95-F5CB-44DF-B280-88C004971F42}" type="presOf" srcId="{832B6EBE-519E-45F1-BE01-349D819EB1A7}" destId="{AF1D9F48-2F35-4CB8-973F-34F73E152ED6}" srcOrd="0" destOrd="0" presId="urn:microsoft.com/office/officeart/2005/8/layout/vList5"/>
    <dgm:cxn modelId="{1258BEA0-E3E4-41BE-ADFC-08835CB5637B}" type="presOf" srcId="{1D5A98C6-227F-4315-8226-F1B56F68506E}" destId="{E89F41BF-D7B9-42DF-A30E-13D41CEB5823}" srcOrd="0" destOrd="0" presId="urn:microsoft.com/office/officeart/2005/8/layout/vList5"/>
    <dgm:cxn modelId="{2E65C031-738A-4E25-AAE3-54E840241314}" type="presParOf" srcId="{3BFBA95C-3CC7-4CEA-B6E9-F4936CCD8885}" destId="{6707AA68-B308-4270-A5F3-EBFF2D438709}" srcOrd="0" destOrd="0" presId="urn:microsoft.com/office/officeart/2005/8/layout/vList5"/>
    <dgm:cxn modelId="{2C3E8A0E-D14C-4F8B-A904-E9A51DA27D9B}" type="presParOf" srcId="{6707AA68-B308-4270-A5F3-EBFF2D438709}" destId="{D55D3677-894A-4DD2-96ED-2F6BDD53222F}" srcOrd="0" destOrd="0" presId="urn:microsoft.com/office/officeart/2005/8/layout/vList5"/>
    <dgm:cxn modelId="{CB4F874F-45D2-4102-8AA7-51BD3BFD7976}" type="presParOf" srcId="{3BFBA95C-3CC7-4CEA-B6E9-F4936CCD8885}" destId="{C3EE0EC1-8551-4AB3-9011-942E2E6C25CF}" srcOrd="1" destOrd="0" presId="urn:microsoft.com/office/officeart/2005/8/layout/vList5"/>
    <dgm:cxn modelId="{513AECEB-BE16-44E3-8B81-EA79668A7654}" type="presParOf" srcId="{3BFBA95C-3CC7-4CEA-B6E9-F4936CCD8885}" destId="{07278309-854F-4B08-AAB2-F00A4F92182F}" srcOrd="2" destOrd="0" presId="urn:microsoft.com/office/officeart/2005/8/layout/vList5"/>
    <dgm:cxn modelId="{109DB8E8-68B0-498A-955D-BBC82DDD9977}" type="presParOf" srcId="{07278309-854F-4B08-AAB2-F00A4F92182F}" destId="{CB42C96E-F6D9-4CBA-B666-586341B8D53F}" srcOrd="0" destOrd="0" presId="urn:microsoft.com/office/officeart/2005/8/layout/vList5"/>
    <dgm:cxn modelId="{14C8D63B-3F31-499F-88F4-ECC1C3F42709}" type="presParOf" srcId="{3BFBA95C-3CC7-4CEA-B6E9-F4936CCD8885}" destId="{BC86B39F-604F-4942-A132-5EE7B24BFE9F}" srcOrd="3" destOrd="0" presId="urn:microsoft.com/office/officeart/2005/8/layout/vList5"/>
    <dgm:cxn modelId="{B1610AB0-CC4B-4FC3-8E6D-DFBE2576F1A4}" type="presParOf" srcId="{3BFBA95C-3CC7-4CEA-B6E9-F4936CCD8885}" destId="{DEB2EE14-9383-48DC-8237-08BE4074FD06}" srcOrd="4" destOrd="0" presId="urn:microsoft.com/office/officeart/2005/8/layout/vList5"/>
    <dgm:cxn modelId="{E35B82A8-9E20-4254-82A7-2B88B97E0AF2}" type="presParOf" srcId="{DEB2EE14-9383-48DC-8237-08BE4074FD06}" destId="{E89F41BF-D7B9-42DF-A30E-13D41CEB5823}" srcOrd="0" destOrd="0" presId="urn:microsoft.com/office/officeart/2005/8/layout/vList5"/>
    <dgm:cxn modelId="{6FBA1758-F0A7-41C7-9609-2CF81066FAB3}" type="presParOf" srcId="{3BFBA95C-3CC7-4CEA-B6E9-F4936CCD8885}" destId="{C80AE3F4-09EE-47B5-AD37-361B9CB0E1EA}" srcOrd="5" destOrd="0" presId="urn:microsoft.com/office/officeart/2005/8/layout/vList5"/>
    <dgm:cxn modelId="{98279588-F776-44E9-B2CA-E182E24EEF15}" type="presParOf" srcId="{3BFBA95C-3CC7-4CEA-B6E9-F4936CCD8885}" destId="{B624FB0D-33F7-4F9B-8F66-8814F8AAD652}" srcOrd="6" destOrd="0" presId="urn:microsoft.com/office/officeart/2005/8/layout/vList5"/>
    <dgm:cxn modelId="{B221A2A4-E822-4D1E-8676-66AAE541FE33}" type="presParOf" srcId="{B624FB0D-33F7-4F9B-8F66-8814F8AAD652}" destId="{D8BC0030-DB24-4FCA-BA29-2E62179A6B7B}" srcOrd="0" destOrd="0" presId="urn:microsoft.com/office/officeart/2005/8/layout/vList5"/>
    <dgm:cxn modelId="{A3EEE89C-7489-4C80-86C3-0C18C1D64312}" type="presParOf" srcId="{3BFBA95C-3CC7-4CEA-B6E9-F4936CCD8885}" destId="{C330CD93-E6E5-4125-A1F1-20FC37B55499}" srcOrd="7" destOrd="0" presId="urn:microsoft.com/office/officeart/2005/8/layout/vList5"/>
    <dgm:cxn modelId="{DC9C7FE9-38A3-48B6-8599-8866225C2402}" type="presParOf" srcId="{3BFBA95C-3CC7-4CEA-B6E9-F4936CCD8885}" destId="{D08E1A86-A29F-4356-BEE6-EC0BC8A4B056}" srcOrd="8" destOrd="0" presId="urn:microsoft.com/office/officeart/2005/8/layout/vList5"/>
    <dgm:cxn modelId="{E7AF82E4-A2CC-487F-B555-040865E57A6F}" type="presParOf" srcId="{D08E1A86-A29F-4356-BEE6-EC0BC8A4B056}" destId="{D54E12EE-29A1-4351-8B0B-8AF9E856C098}" srcOrd="0" destOrd="0" presId="urn:microsoft.com/office/officeart/2005/8/layout/vList5"/>
    <dgm:cxn modelId="{E9525AEB-A12C-4E82-AB94-43FCAC3B2DFB}" type="presParOf" srcId="{3BFBA95C-3CC7-4CEA-B6E9-F4936CCD8885}" destId="{37E82DE0-61F8-4F5B-A140-B59F3933E8C6}" srcOrd="9" destOrd="0" presId="urn:microsoft.com/office/officeart/2005/8/layout/vList5"/>
    <dgm:cxn modelId="{8991FF52-B9E1-4A29-AD51-49E0209E2F2A}" type="presParOf" srcId="{3BFBA95C-3CC7-4CEA-B6E9-F4936CCD8885}" destId="{CFAB75AA-50ED-48B9-AC5B-88AEEEC0BDA2}" srcOrd="10" destOrd="0" presId="urn:microsoft.com/office/officeart/2005/8/layout/vList5"/>
    <dgm:cxn modelId="{CF92F959-7104-4C9E-96EA-E42CDDC9B1BF}" type="presParOf" srcId="{CFAB75AA-50ED-48B9-AC5B-88AEEEC0BDA2}" destId="{5DFF70F2-0144-4FD0-A6B5-3DF0DCED6334}" srcOrd="0" destOrd="0" presId="urn:microsoft.com/office/officeart/2005/8/layout/vList5"/>
    <dgm:cxn modelId="{74E180BD-10D4-420D-99E2-26D6416DBB03}" type="presParOf" srcId="{3BFBA95C-3CC7-4CEA-B6E9-F4936CCD8885}" destId="{8282E8B6-301E-45F9-AE2F-042338F03BFE}" srcOrd="11" destOrd="0" presId="urn:microsoft.com/office/officeart/2005/8/layout/vList5"/>
    <dgm:cxn modelId="{55E06369-725D-439B-BC27-C5DA48263477}" type="presParOf" srcId="{3BFBA95C-3CC7-4CEA-B6E9-F4936CCD8885}" destId="{59A85D0F-E5F0-4B19-A28D-EBFB77702687}" srcOrd="12" destOrd="0" presId="urn:microsoft.com/office/officeart/2005/8/layout/vList5"/>
    <dgm:cxn modelId="{54DB85F3-4C91-4601-A89C-A62DBB1E9E2E}" type="presParOf" srcId="{59A85D0F-E5F0-4B19-A28D-EBFB77702687}" destId="{791E8FF1-7FC0-4CC4-A7FB-D0C3399283C3}" srcOrd="0" destOrd="0" presId="urn:microsoft.com/office/officeart/2005/8/layout/vList5"/>
    <dgm:cxn modelId="{A41FEDB4-3CB4-4854-8DC7-5A28AA918864}" type="presParOf" srcId="{3BFBA95C-3CC7-4CEA-B6E9-F4936CCD8885}" destId="{95DBFA0B-E22E-4DE5-8507-ECE44193C590}" srcOrd="13" destOrd="0" presId="urn:microsoft.com/office/officeart/2005/8/layout/vList5"/>
    <dgm:cxn modelId="{B7F4B293-31C3-4906-9768-394F532B1D2A}" type="presParOf" srcId="{3BFBA95C-3CC7-4CEA-B6E9-F4936CCD8885}" destId="{F3C05949-E815-4522-9E73-FC390F53666A}" srcOrd="14" destOrd="0" presId="urn:microsoft.com/office/officeart/2005/8/layout/vList5"/>
    <dgm:cxn modelId="{DA5410FB-5AEC-4153-B1FA-755893C3B954}" type="presParOf" srcId="{F3C05949-E815-4522-9E73-FC390F53666A}" destId="{AF1D9F48-2F35-4CB8-973F-34F73E152ED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71970B-912B-40FC-83A8-B319C2F9170C}" type="doc">
      <dgm:prSet loTypeId="urn:microsoft.com/office/officeart/2005/8/layout/target3" loCatId="relationship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PH"/>
        </a:p>
      </dgm:t>
    </dgm:pt>
    <dgm:pt modelId="{3C497E69-164C-44F5-A7CE-808562E404B7}">
      <dgm:prSet/>
      <dgm:spPr/>
      <dgm:t>
        <a:bodyPr/>
        <a:lstStyle/>
        <a:p>
          <a:pPr rtl="0"/>
          <a:r>
            <a:rPr lang="en-PH" dirty="0" smtClean="0"/>
            <a:t>This information was obtained from </a:t>
          </a:r>
          <a:r>
            <a:rPr lang="en-PH" dirty="0" err="1" smtClean="0"/>
            <a:t>Arbor</a:t>
          </a:r>
          <a:r>
            <a:rPr lang="en-PH" dirty="0" smtClean="0"/>
            <a:t> Networks' ATLAS Initiative on 7 March 2010 and permission to republish has been obtained. ATLAS initiative data is dynamic and therefore, the information may have changed since the date of publication of the data. </a:t>
          </a:r>
          <a:endParaRPr lang="en-PH" dirty="0"/>
        </a:p>
      </dgm:t>
    </dgm:pt>
    <dgm:pt modelId="{D8F9A438-C3AA-454A-AAAD-9D6DB49C3F21}" type="parTrans" cxnId="{D4EF4B92-C5EE-437D-8143-B0D7438B4FAC}">
      <dgm:prSet/>
      <dgm:spPr/>
      <dgm:t>
        <a:bodyPr/>
        <a:lstStyle/>
        <a:p>
          <a:endParaRPr lang="en-PH"/>
        </a:p>
      </dgm:t>
    </dgm:pt>
    <dgm:pt modelId="{187770CF-6056-4307-91B6-A6C1E21B2895}" type="sibTrans" cxnId="{D4EF4B92-C5EE-437D-8143-B0D7438B4FAC}">
      <dgm:prSet/>
      <dgm:spPr/>
      <dgm:t>
        <a:bodyPr/>
        <a:lstStyle/>
        <a:p>
          <a:endParaRPr lang="en-PH"/>
        </a:p>
      </dgm:t>
    </dgm:pt>
    <dgm:pt modelId="{B98F55C4-26E3-4254-AF8B-50D325026100}">
      <dgm:prSet/>
      <dgm:spPr/>
      <dgm:t>
        <a:bodyPr/>
        <a:lstStyle/>
        <a:p>
          <a:pPr rtl="0"/>
          <a:r>
            <a:rPr lang="en-PH" dirty="0" smtClean="0"/>
            <a:t>© </a:t>
          </a:r>
          <a:r>
            <a:rPr lang="en-PH" dirty="0" err="1" smtClean="0"/>
            <a:t>Arbor</a:t>
          </a:r>
          <a:r>
            <a:rPr lang="en-PH" dirty="0" smtClean="0"/>
            <a:t> Networks, Inc. ALL RIGHTS RESERVED. Atlas is a trademark of </a:t>
          </a:r>
          <a:r>
            <a:rPr lang="en-PH" dirty="0" err="1" smtClean="0"/>
            <a:t>Arbor</a:t>
          </a:r>
          <a:r>
            <a:rPr lang="en-PH" dirty="0" smtClean="0"/>
            <a:t> Networks, Inc.</a:t>
          </a:r>
          <a:endParaRPr lang="en-PH" dirty="0"/>
        </a:p>
      </dgm:t>
    </dgm:pt>
    <dgm:pt modelId="{5FDE80AB-C9AC-4A0D-9DA4-CEC834119D47}" type="parTrans" cxnId="{C83DE273-326B-475B-953C-84AA5862D7D3}">
      <dgm:prSet/>
      <dgm:spPr/>
      <dgm:t>
        <a:bodyPr/>
        <a:lstStyle/>
        <a:p>
          <a:endParaRPr lang="en-PH"/>
        </a:p>
      </dgm:t>
    </dgm:pt>
    <dgm:pt modelId="{D461738E-37DC-4788-80B0-F7734AEE8BBE}" type="sibTrans" cxnId="{C83DE273-326B-475B-953C-84AA5862D7D3}">
      <dgm:prSet/>
      <dgm:spPr/>
      <dgm:t>
        <a:bodyPr/>
        <a:lstStyle/>
        <a:p>
          <a:endParaRPr lang="en-PH"/>
        </a:p>
      </dgm:t>
    </dgm:pt>
    <dgm:pt modelId="{58CDB145-9A30-42A4-B356-73161B30DBF9}" type="pres">
      <dgm:prSet presAssocID="{FD71970B-912B-40FC-83A8-B319C2F917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EBAC5D13-F100-4C74-8DB5-888B0BD5AFBF}" type="pres">
      <dgm:prSet presAssocID="{3C497E69-164C-44F5-A7CE-808562E404B7}" presName="circle1" presStyleLbl="node1" presStyleIdx="0" presStyleCnt="2"/>
      <dgm:spPr/>
    </dgm:pt>
    <dgm:pt modelId="{E1BA6046-E632-4A20-BDE2-455E2822946B}" type="pres">
      <dgm:prSet presAssocID="{3C497E69-164C-44F5-A7CE-808562E404B7}" presName="space" presStyleCnt="0"/>
      <dgm:spPr/>
    </dgm:pt>
    <dgm:pt modelId="{980995D7-B6B4-428B-AABE-DB0D6A367748}" type="pres">
      <dgm:prSet presAssocID="{3C497E69-164C-44F5-A7CE-808562E404B7}" presName="rect1" presStyleLbl="alignAcc1" presStyleIdx="0" presStyleCnt="2"/>
      <dgm:spPr/>
      <dgm:t>
        <a:bodyPr/>
        <a:lstStyle/>
        <a:p>
          <a:endParaRPr lang="en-PH"/>
        </a:p>
      </dgm:t>
    </dgm:pt>
    <dgm:pt modelId="{D65012B9-DBAC-4192-8EE3-456344E19C3D}" type="pres">
      <dgm:prSet presAssocID="{B98F55C4-26E3-4254-AF8B-50D325026100}" presName="vertSpace2" presStyleLbl="node1" presStyleIdx="0" presStyleCnt="2"/>
      <dgm:spPr/>
    </dgm:pt>
    <dgm:pt modelId="{31BED7CF-E5CD-40D9-A63F-D5B277834B0C}" type="pres">
      <dgm:prSet presAssocID="{B98F55C4-26E3-4254-AF8B-50D325026100}" presName="circle2" presStyleLbl="node1" presStyleIdx="1" presStyleCnt="2"/>
      <dgm:spPr/>
    </dgm:pt>
    <dgm:pt modelId="{4B0373EB-0C84-455F-AB4E-494FB759CE13}" type="pres">
      <dgm:prSet presAssocID="{B98F55C4-26E3-4254-AF8B-50D325026100}" presName="rect2" presStyleLbl="alignAcc1" presStyleIdx="1" presStyleCnt="2"/>
      <dgm:spPr/>
      <dgm:t>
        <a:bodyPr/>
        <a:lstStyle/>
        <a:p>
          <a:endParaRPr lang="en-PH"/>
        </a:p>
      </dgm:t>
    </dgm:pt>
    <dgm:pt modelId="{CE073453-03F1-42B0-9397-66C06B9C4BA2}" type="pres">
      <dgm:prSet presAssocID="{3C497E69-164C-44F5-A7CE-808562E404B7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DBDB1756-16F3-4429-98F7-10E694234F4E}" type="pres">
      <dgm:prSet presAssocID="{B98F55C4-26E3-4254-AF8B-50D325026100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3A895F71-1E8E-4D51-B666-46B5A3AC84B2}" type="presOf" srcId="{FD71970B-912B-40FC-83A8-B319C2F9170C}" destId="{58CDB145-9A30-42A4-B356-73161B30DBF9}" srcOrd="0" destOrd="0" presId="urn:microsoft.com/office/officeart/2005/8/layout/target3"/>
    <dgm:cxn modelId="{E1BBD2C0-3F0F-4429-94BA-0A2F8CC99DA6}" type="presOf" srcId="{3C497E69-164C-44F5-A7CE-808562E404B7}" destId="{980995D7-B6B4-428B-AABE-DB0D6A367748}" srcOrd="0" destOrd="0" presId="urn:microsoft.com/office/officeart/2005/8/layout/target3"/>
    <dgm:cxn modelId="{09F60F07-98FB-41FB-8B91-3E7BE6397309}" type="presOf" srcId="{B98F55C4-26E3-4254-AF8B-50D325026100}" destId="{DBDB1756-16F3-4429-98F7-10E694234F4E}" srcOrd="1" destOrd="0" presId="urn:microsoft.com/office/officeart/2005/8/layout/target3"/>
    <dgm:cxn modelId="{E48A5537-6D7C-4D62-BB67-E7E8A27342CA}" type="presOf" srcId="{B98F55C4-26E3-4254-AF8B-50D325026100}" destId="{4B0373EB-0C84-455F-AB4E-494FB759CE13}" srcOrd="0" destOrd="0" presId="urn:microsoft.com/office/officeart/2005/8/layout/target3"/>
    <dgm:cxn modelId="{C83DE273-326B-475B-953C-84AA5862D7D3}" srcId="{FD71970B-912B-40FC-83A8-B319C2F9170C}" destId="{B98F55C4-26E3-4254-AF8B-50D325026100}" srcOrd="1" destOrd="0" parTransId="{5FDE80AB-C9AC-4A0D-9DA4-CEC834119D47}" sibTransId="{D461738E-37DC-4788-80B0-F7734AEE8BBE}"/>
    <dgm:cxn modelId="{CD26AE16-FEA9-4564-90F3-7BAD43B5089F}" type="presOf" srcId="{3C497E69-164C-44F5-A7CE-808562E404B7}" destId="{CE073453-03F1-42B0-9397-66C06B9C4BA2}" srcOrd="1" destOrd="0" presId="urn:microsoft.com/office/officeart/2005/8/layout/target3"/>
    <dgm:cxn modelId="{D4EF4B92-C5EE-437D-8143-B0D7438B4FAC}" srcId="{FD71970B-912B-40FC-83A8-B319C2F9170C}" destId="{3C497E69-164C-44F5-A7CE-808562E404B7}" srcOrd="0" destOrd="0" parTransId="{D8F9A438-C3AA-454A-AAAD-9D6DB49C3F21}" sibTransId="{187770CF-6056-4307-91B6-A6C1E21B2895}"/>
    <dgm:cxn modelId="{F97243F6-5142-42E1-A48B-F77CA27D2301}" type="presParOf" srcId="{58CDB145-9A30-42A4-B356-73161B30DBF9}" destId="{EBAC5D13-F100-4C74-8DB5-888B0BD5AFBF}" srcOrd="0" destOrd="0" presId="urn:microsoft.com/office/officeart/2005/8/layout/target3"/>
    <dgm:cxn modelId="{66755738-FC07-43E2-902D-71D4305D8DE8}" type="presParOf" srcId="{58CDB145-9A30-42A4-B356-73161B30DBF9}" destId="{E1BA6046-E632-4A20-BDE2-455E2822946B}" srcOrd="1" destOrd="0" presId="urn:microsoft.com/office/officeart/2005/8/layout/target3"/>
    <dgm:cxn modelId="{11AED905-60AC-4583-8CD9-D30478C79B6A}" type="presParOf" srcId="{58CDB145-9A30-42A4-B356-73161B30DBF9}" destId="{980995D7-B6B4-428B-AABE-DB0D6A367748}" srcOrd="2" destOrd="0" presId="urn:microsoft.com/office/officeart/2005/8/layout/target3"/>
    <dgm:cxn modelId="{BD8CA753-7849-4121-B5E9-ED842CF08ACD}" type="presParOf" srcId="{58CDB145-9A30-42A4-B356-73161B30DBF9}" destId="{D65012B9-DBAC-4192-8EE3-456344E19C3D}" srcOrd="3" destOrd="0" presId="urn:microsoft.com/office/officeart/2005/8/layout/target3"/>
    <dgm:cxn modelId="{8FF54028-7600-4037-9FBD-E932C0C0A087}" type="presParOf" srcId="{58CDB145-9A30-42A4-B356-73161B30DBF9}" destId="{31BED7CF-E5CD-40D9-A63F-D5B277834B0C}" srcOrd="4" destOrd="0" presId="urn:microsoft.com/office/officeart/2005/8/layout/target3"/>
    <dgm:cxn modelId="{7011E32B-6AFA-44BD-B941-2799DC2E67A1}" type="presParOf" srcId="{58CDB145-9A30-42A4-B356-73161B30DBF9}" destId="{4B0373EB-0C84-455F-AB4E-494FB759CE13}" srcOrd="5" destOrd="0" presId="urn:microsoft.com/office/officeart/2005/8/layout/target3"/>
    <dgm:cxn modelId="{F42FBB16-F8C4-434B-A67B-F0877639C889}" type="presParOf" srcId="{58CDB145-9A30-42A4-B356-73161B30DBF9}" destId="{CE073453-03F1-42B0-9397-66C06B9C4BA2}" srcOrd="6" destOrd="0" presId="urn:microsoft.com/office/officeart/2005/8/layout/target3"/>
    <dgm:cxn modelId="{926B3147-2C0A-413B-844F-1A6AB444E826}" type="presParOf" srcId="{58CDB145-9A30-42A4-B356-73161B30DBF9}" destId="{DBDB1756-16F3-4429-98F7-10E694234F4E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401243-8C9B-4901-81E9-67EEA48977FF}" type="doc">
      <dgm:prSet loTypeId="urn:microsoft.com/office/officeart/2005/8/layout/hierarchy4" loCatId="list" qsTypeId="urn:microsoft.com/office/officeart/2005/8/quickstyle/3d2" qsCatId="3D" csTypeId="urn:microsoft.com/office/officeart/2005/8/colors/accent4_5" csCatId="accent4"/>
      <dgm:spPr/>
      <dgm:t>
        <a:bodyPr/>
        <a:lstStyle/>
        <a:p>
          <a:endParaRPr lang="en-PH"/>
        </a:p>
      </dgm:t>
    </dgm:pt>
    <dgm:pt modelId="{2BB3DFA9-3358-4D5E-AB0E-04191986B34D}">
      <dgm:prSet/>
      <dgm:spPr/>
      <dgm:t>
        <a:bodyPr/>
        <a:lstStyle/>
        <a:p>
          <a:pPr rtl="0"/>
          <a:r>
            <a:rPr lang="en-PH" dirty="0" smtClean="0"/>
            <a:t>Cyber security</a:t>
          </a:r>
          <a:endParaRPr lang="en-PH" dirty="0"/>
        </a:p>
      </dgm:t>
    </dgm:pt>
    <dgm:pt modelId="{545BCD90-BC9B-4A60-8F66-C6F92090502F}" type="parTrans" cxnId="{F89A3DEC-5ACF-4EF1-83C3-365DB232D2B6}">
      <dgm:prSet/>
      <dgm:spPr/>
      <dgm:t>
        <a:bodyPr/>
        <a:lstStyle/>
        <a:p>
          <a:endParaRPr lang="en-PH"/>
        </a:p>
      </dgm:t>
    </dgm:pt>
    <dgm:pt modelId="{ED492680-D464-43CB-ABCD-F73ED34F0006}" type="sibTrans" cxnId="{F89A3DEC-5ACF-4EF1-83C3-365DB232D2B6}">
      <dgm:prSet/>
      <dgm:spPr/>
      <dgm:t>
        <a:bodyPr/>
        <a:lstStyle/>
        <a:p>
          <a:endParaRPr lang="en-PH"/>
        </a:p>
      </dgm:t>
    </dgm:pt>
    <dgm:pt modelId="{63BAC85F-43B1-43E9-A755-130AB7FAB1A7}">
      <dgm:prSet/>
      <dgm:spPr/>
      <dgm:t>
        <a:bodyPr/>
        <a:lstStyle/>
        <a:p>
          <a:pPr rtl="0"/>
          <a:r>
            <a:rPr lang="en-PH" dirty="0" smtClean="0"/>
            <a:t>Internet security</a:t>
          </a:r>
          <a:endParaRPr lang="en-PH" dirty="0"/>
        </a:p>
      </dgm:t>
    </dgm:pt>
    <dgm:pt modelId="{5819E932-E0CA-4FC6-A8C8-371167EDF312}" type="parTrans" cxnId="{9F371B0D-4376-4233-A27C-BFBF3C998F32}">
      <dgm:prSet/>
      <dgm:spPr/>
      <dgm:t>
        <a:bodyPr/>
        <a:lstStyle/>
        <a:p>
          <a:endParaRPr lang="en-PH"/>
        </a:p>
      </dgm:t>
    </dgm:pt>
    <dgm:pt modelId="{48DDD0E4-8613-4DB2-BEBF-26774E644B3D}" type="sibTrans" cxnId="{9F371B0D-4376-4233-A27C-BFBF3C998F32}">
      <dgm:prSet/>
      <dgm:spPr/>
      <dgm:t>
        <a:bodyPr/>
        <a:lstStyle/>
        <a:p>
          <a:endParaRPr lang="en-PH"/>
        </a:p>
      </dgm:t>
    </dgm:pt>
    <dgm:pt modelId="{8078EC0A-479B-4F72-A92E-E1FFF7E15C28}">
      <dgm:prSet/>
      <dgm:spPr/>
      <dgm:t>
        <a:bodyPr/>
        <a:lstStyle/>
        <a:p>
          <a:pPr rtl="0"/>
          <a:r>
            <a:rPr lang="en-PH" dirty="0" smtClean="0"/>
            <a:t>Information security</a:t>
          </a:r>
          <a:endParaRPr lang="en-PH" dirty="0"/>
        </a:p>
      </dgm:t>
    </dgm:pt>
    <dgm:pt modelId="{D5823E22-F397-40AE-AC33-9786EBFBAE30}" type="parTrans" cxnId="{91F45505-F147-4BA8-8EA3-D0DB955E2E39}">
      <dgm:prSet/>
      <dgm:spPr/>
      <dgm:t>
        <a:bodyPr/>
        <a:lstStyle/>
        <a:p>
          <a:endParaRPr lang="en-PH"/>
        </a:p>
      </dgm:t>
    </dgm:pt>
    <dgm:pt modelId="{77B4C5E1-41CD-4807-93DA-6409A03AF83F}" type="sibTrans" cxnId="{91F45505-F147-4BA8-8EA3-D0DB955E2E39}">
      <dgm:prSet/>
      <dgm:spPr/>
      <dgm:t>
        <a:bodyPr/>
        <a:lstStyle/>
        <a:p>
          <a:endParaRPr lang="en-PH"/>
        </a:p>
      </dgm:t>
    </dgm:pt>
    <dgm:pt modelId="{DC1ECCBF-B7AF-4F8B-BFB7-42FCFB76651C}">
      <dgm:prSet/>
      <dgm:spPr/>
      <dgm:t>
        <a:bodyPr/>
        <a:lstStyle/>
        <a:p>
          <a:pPr rtl="0"/>
          <a:r>
            <a:rPr lang="en-PH" dirty="0" smtClean="0"/>
            <a:t>Systems security</a:t>
          </a:r>
          <a:endParaRPr lang="en-PH" dirty="0"/>
        </a:p>
      </dgm:t>
    </dgm:pt>
    <dgm:pt modelId="{9D895899-DF14-4D2D-B8F4-0099E524FB7A}" type="parTrans" cxnId="{0AF4266F-2CCB-409D-8C73-C71843C55B58}">
      <dgm:prSet/>
      <dgm:spPr/>
      <dgm:t>
        <a:bodyPr/>
        <a:lstStyle/>
        <a:p>
          <a:endParaRPr lang="en-PH"/>
        </a:p>
      </dgm:t>
    </dgm:pt>
    <dgm:pt modelId="{6C3BC2EF-80E7-44D8-8F1C-E011A589EE64}" type="sibTrans" cxnId="{0AF4266F-2CCB-409D-8C73-C71843C55B58}">
      <dgm:prSet/>
      <dgm:spPr/>
      <dgm:t>
        <a:bodyPr/>
        <a:lstStyle/>
        <a:p>
          <a:endParaRPr lang="en-PH"/>
        </a:p>
      </dgm:t>
    </dgm:pt>
    <dgm:pt modelId="{EEF9E764-27ED-4A72-9FEE-1A502EF145FD}" type="pres">
      <dgm:prSet presAssocID="{77401243-8C9B-4901-81E9-67EEA48977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PH"/>
        </a:p>
      </dgm:t>
    </dgm:pt>
    <dgm:pt modelId="{505E364C-9BBF-4CCC-A0ED-7EBE5F818E0F}" type="pres">
      <dgm:prSet presAssocID="{2BB3DFA9-3358-4D5E-AB0E-04191986B34D}" presName="vertOne" presStyleCnt="0"/>
      <dgm:spPr/>
    </dgm:pt>
    <dgm:pt modelId="{F23091D3-B0A6-4602-BD27-A8A81C232EA9}" type="pres">
      <dgm:prSet presAssocID="{2BB3DFA9-3358-4D5E-AB0E-04191986B34D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0456733-E17E-4D65-B4AE-1D38764D010F}" type="pres">
      <dgm:prSet presAssocID="{2BB3DFA9-3358-4D5E-AB0E-04191986B34D}" presName="horzOne" presStyleCnt="0"/>
      <dgm:spPr/>
    </dgm:pt>
    <dgm:pt modelId="{B21FF351-FC8F-4DC6-B63D-467FDF44092C}" type="pres">
      <dgm:prSet presAssocID="{ED492680-D464-43CB-ABCD-F73ED34F0006}" presName="sibSpaceOne" presStyleCnt="0"/>
      <dgm:spPr/>
    </dgm:pt>
    <dgm:pt modelId="{2E495A53-2A78-44D4-A3C0-3B1EAAC84CDB}" type="pres">
      <dgm:prSet presAssocID="{63BAC85F-43B1-43E9-A755-130AB7FAB1A7}" presName="vertOne" presStyleCnt="0"/>
      <dgm:spPr/>
    </dgm:pt>
    <dgm:pt modelId="{AD703709-2F0F-47C2-9D66-392A1F8ECF0F}" type="pres">
      <dgm:prSet presAssocID="{63BAC85F-43B1-43E9-A755-130AB7FAB1A7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71FFADB1-B887-4165-9F9A-85AEB2DED280}" type="pres">
      <dgm:prSet presAssocID="{63BAC85F-43B1-43E9-A755-130AB7FAB1A7}" presName="horzOne" presStyleCnt="0"/>
      <dgm:spPr/>
    </dgm:pt>
    <dgm:pt modelId="{B92B01DB-7B70-4681-809C-361B53AD8CB1}" type="pres">
      <dgm:prSet presAssocID="{48DDD0E4-8613-4DB2-BEBF-26774E644B3D}" presName="sibSpaceOne" presStyleCnt="0"/>
      <dgm:spPr/>
    </dgm:pt>
    <dgm:pt modelId="{6C38435F-3E4D-4D7A-878E-51F00BF9EC20}" type="pres">
      <dgm:prSet presAssocID="{8078EC0A-479B-4F72-A92E-E1FFF7E15C28}" presName="vertOne" presStyleCnt="0"/>
      <dgm:spPr/>
    </dgm:pt>
    <dgm:pt modelId="{C68ACB08-AA59-4040-A498-67D30429B6DD}" type="pres">
      <dgm:prSet presAssocID="{8078EC0A-479B-4F72-A92E-E1FFF7E15C28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9CFA85B4-04AA-457A-898C-DB0FCB6A020F}" type="pres">
      <dgm:prSet presAssocID="{8078EC0A-479B-4F72-A92E-E1FFF7E15C28}" presName="horzOne" presStyleCnt="0"/>
      <dgm:spPr/>
    </dgm:pt>
    <dgm:pt modelId="{78BBD6E6-2600-4AB3-AA8F-203054FA3E2D}" type="pres">
      <dgm:prSet presAssocID="{77B4C5E1-41CD-4807-93DA-6409A03AF83F}" presName="sibSpaceOne" presStyleCnt="0"/>
      <dgm:spPr/>
    </dgm:pt>
    <dgm:pt modelId="{9386D94C-A5D7-4639-AACD-BB7FCB52B524}" type="pres">
      <dgm:prSet presAssocID="{DC1ECCBF-B7AF-4F8B-BFB7-42FCFB76651C}" presName="vertOne" presStyleCnt="0"/>
      <dgm:spPr/>
    </dgm:pt>
    <dgm:pt modelId="{DF0E0982-680A-40A9-BF14-EFF08014E45C}" type="pres">
      <dgm:prSet presAssocID="{DC1ECCBF-B7AF-4F8B-BFB7-42FCFB76651C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00B3DAA-F150-41F1-9587-3C9C36B6084D}" type="pres">
      <dgm:prSet presAssocID="{DC1ECCBF-B7AF-4F8B-BFB7-42FCFB76651C}" presName="horzOne" presStyleCnt="0"/>
      <dgm:spPr/>
    </dgm:pt>
  </dgm:ptLst>
  <dgm:cxnLst>
    <dgm:cxn modelId="{0AF4266F-2CCB-409D-8C73-C71843C55B58}" srcId="{77401243-8C9B-4901-81E9-67EEA48977FF}" destId="{DC1ECCBF-B7AF-4F8B-BFB7-42FCFB76651C}" srcOrd="3" destOrd="0" parTransId="{9D895899-DF14-4D2D-B8F4-0099E524FB7A}" sibTransId="{6C3BC2EF-80E7-44D8-8F1C-E011A589EE64}"/>
    <dgm:cxn modelId="{91F45505-F147-4BA8-8EA3-D0DB955E2E39}" srcId="{77401243-8C9B-4901-81E9-67EEA48977FF}" destId="{8078EC0A-479B-4F72-A92E-E1FFF7E15C28}" srcOrd="2" destOrd="0" parTransId="{D5823E22-F397-40AE-AC33-9786EBFBAE30}" sibTransId="{77B4C5E1-41CD-4807-93DA-6409A03AF83F}"/>
    <dgm:cxn modelId="{26FD232E-F3A1-4B30-8CBB-BE1703CE811A}" type="presOf" srcId="{8078EC0A-479B-4F72-A92E-E1FFF7E15C28}" destId="{C68ACB08-AA59-4040-A498-67D30429B6DD}" srcOrd="0" destOrd="0" presId="urn:microsoft.com/office/officeart/2005/8/layout/hierarchy4"/>
    <dgm:cxn modelId="{9F371B0D-4376-4233-A27C-BFBF3C998F32}" srcId="{77401243-8C9B-4901-81E9-67EEA48977FF}" destId="{63BAC85F-43B1-43E9-A755-130AB7FAB1A7}" srcOrd="1" destOrd="0" parTransId="{5819E932-E0CA-4FC6-A8C8-371167EDF312}" sibTransId="{48DDD0E4-8613-4DB2-BEBF-26774E644B3D}"/>
    <dgm:cxn modelId="{53408B9F-B43A-4EF5-8D92-687216CD4BCA}" type="presOf" srcId="{DC1ECCBF-B7AF-4F8B-BFB7-42FCFB76651C}" destId="{DF0E0982-680A-40A9-BF14-EFF08014E45C}" srcOrd="0" destOrd="0" presId="urn:microsoft.com/office/officeart/2005/8/layout/hierarchy4"/>
    <dgm:cxn modelId="{F89A3DEC-5ACF-4EF1-83C3-365DB232D2B6}" srcId="{77401243-8C9B-4901-81E9-67EEA48977FF}" destId="{2BB3DFA9-3358-4D5E-AB0E-04191986B34D}" srcOrd="0" destOrd="0" parTransId="{545BCD90-BC9B-4A60-8F66-C6F92090502F}" sibTransId="{ED492680-D464-43CB-ABCD-F73ED34F0006}"/>
    <dgm:cxn modelId="{BD25EEC0-59A5-4F1C-9FBF-CF34C0DA3CF4}" type="presOf" srcId="{77401243-8C9B-4901-81E9-67EEA48977FF}" destId="{EEF9E764-27ED-4A72-9FEE-1A502EF145FD}" srcOrd="0" destOrd="0" presId="urn:microsoft.com/office/officeart/2005/8/layout/hierarchy4"/>
    <dgm:cxn modelId="{80A96C35-37AB-4FFF-ABA9-C13D525E6F31}" type="presOf" srcId="{63BAC85F-43B1-43E9-A755-130AB7FAB1A7}" destId="{AD703709-2F0F-47C2-9D66-392A1F8ECF0F}" srcOrd="0" destOrd="0" presId="urn:microsoft.com/office/officeart/2005/8/layout/hierarchy4"/>
    <dgm:cxn modelId="{749DF0FD-3EAD-4D16-BC2A-0E4A03F4E37F}" type="presOf" srcId="{2BB3DFA9-3358-4D5E-AB0E-04191986B34D}" destId="{F23091D3-B0A6-4602-BD27-A8A81C232EA9}" srcOrd="0" destOrd="0" presId="urn:microsoft.com/office/officeart/2005/8/layout/hierarchy4"/>
    <dgm:cxn modelId="{CBDCCF76-B2FA-45C7-A4D3-EBDEB523D9E5}" type="presParOf" srcId="{EEF9E764-27ED-4A72-9FEE-1A502EF145FD}" destId="{505E364C-9BBF-4CCC-A0ED-7EBE5F818E0F}" srcOrd="0" destOrd="0" presId="urn:microsoft.com/office/officeart/2005/8/layout/hierarchy4"/>
    <dgm:cxn modelId="{789386B7-F9B4-4970-9597-D74B4664FB4B}" type="presParOf" srcId="{505E364C-9BBF-4CCC-A0ED-7EBE5F818E0F}" destId="{F23091D3-B0A6-4602-BD27-A8A81C232EA9}" srcOrd="0" destOrd="0" presId="urn:microsoft.com/office/officeart/2005/8/layout/hierarchy4"/>
    <dgm:cxn modelId="{83DFBFEE-BF29-4DCB-AF05-DC023A8EC64B}" type="presParOf" srcId="{505E364C-9BBF-4CCC-A0ED-7EBE5F818E0F}" destId="{60456733-E17E-4D65-B4AE-1D38764D010F}" srcOrd="1" destOrd="0" presId="urn:microsoft.com/office/officeart/2005/8/layout/hierarchy4"/>
    <dgm:cxn modelId="{9AE3B6DF-E3BD-4296-B81E-3FFBF7CBEAD3}" type="presParOf" srcId="{EEF9E764-27ED-4A72-9FEE-1A502EF145FD}" destId="{B21FF351-FC8F-4DC6-B63D-467FDF44092C}" srcOrd="1" destOrd="0" presId="urn:microsoft.com/office/officeart/2005/8/layout/hierarchy4"/>
    <dgm:cxn modelId="{F9E9202F-3A4B-4A54-ACFF-BAB5056F2A61}" type="presParOf" srcId="{EEF9E764-27ED-4A72-9FEE-1A502EF145FD}" destId="{2E495A53-2A78-44D4-A3C0-3B1EAAC84CDB}" srcOrd="2" destOrd="0" presId="urn:microsoft.com/office/officeart/2005/8/layout/hierarchy4"/>
    <dgm:cxn modelId="{D53673D1-E202-461C-8BEF-06A0F94B295E}" type="presParOf" srcId="{2E495A53-2A78-44D4-A3C0-3B1EAAC84CDB}" destId="{AD703709-2F0F-47C2-9D66-392A1F8ECF0F}" srcOrd="0" destOrd="0" presId="urn:microsoft.com/office/officeart/2005/8/layout/hierarchy4"/>
    <dgm:cxn modelId="{CAAFC979-78D0-438B-9506-DEBBACA94E37}" type="presParOf" srcId="{2E495A53-2A78-44D4-A3C0-3B1EAAC84CDB}" destId="{71FFADB1-B887-4165-9F9A-85AEB2DED280}" srcOrd="1" destOrd="0" presId="urn:microsoft.com/office/officeart/2005/8/layout/hierarchy4"/>
    <dgm:cxn modelId="{E3AABBCD-3BFF-44CE-B978-293A18538B72}" type="presParOf" srcId="{EEF9E764-27ED-4A72-9FEE-1A502EF145FD}" destId="{B92B01DB-7B70-4681-809C-361B53AD8CB1}" srcOrd="3" destOrd="0" presId="urn:microsoft.com/office/officeart/2005/8/layout/hierarchy4"/>
    <dgm:cxn modelId="{D2B01CF7-DE38-46EB-964D-1E0291EB1D79}" type="presParOf" srcId="{EEF9E764-27ED-4A72-9FEE-1A502EF145FD}" destId="{6C38435F-3E4D-4D7A-878E-51F00BF9EC20}" srcOrd="4" destOrd="0" presId="urn:microsoft.com/office/officeart/2005/8/layout/hierarchy4"/>
    <dgm:cxn modelId="{F8993DB9-17AD-4087-A955-E003B74DE66F}" type="presParOf" srcId="{6C38435F-3E4D-4D7A-878E-51F00BF9EC20}" destId="{C68ACB08-AA59-4040-A498-67D30429B6DD}" srcOrd="0" destOrd="0" presId="urn:microsoft.com/office/officeart/2005/8/layout/hierarchy4"/>
    <dgm:cxn modelId="{A34C7A09-114B-479E-A84C-BE72BA254AAD}" type="presParOf" srcId="{6C38435F-3E4D-4D7A-878E-51F00BF9EC20}" destId="{9CFA85B4-04AA-457A-898C-DB0FCB6A020F}" srcOrd="1" destOrd="0" presId="urn:microsoft.com/office/officeart/2005/8/layout/hierarchy4"/>
    <dgm:cxn modelId="{BD9E698D-83D0-4D21-8046-F93481392E75}" type="presParOf" srcId="{EEF9E764-27ED-4A72-9FEE-1A502EF145FD}" destId="{78BBD6E6-2600-4AB3-AA8F-203054FA3E2D}" srcOrd="5" destOrd="0" presId="urn:microsoft.com/office/officeart/2005/8/layout/hierarchy4"/>
    <dgm:cxn modelId="{37269B37-92C8-4DA3-8310-42D1FA6386E1}" type="presParOf" srcId="{EEF9E764-27ED-4A72-9FEE-1A502EF145FD}" destId="{9386D94C-A5D7-4639-AACD-BB7FCB52B524}" srcOrd="6" destOrd="0" presId="urn:microsoft.com/office/officeart/2005/8/layout/hierarchy4"/>
    <dgm:cxn modelId="{2CFC63AC-A465-4E8B-870E-2E7AB3A6ACDB}" type="presParOf" srcId="{9386D94C-A5D7-4639-AACD-BB7FCB52B524}" destId="{DF0E0982-680A-40A9-BF14-EFF08014E45C}" srcOrd="0" destOrd="0" presId="urn:microsoft.com/office/officeart/2005/8/layout/hierarchy4"/>
    <dgm:cxn modelId="{7E443826-F267-4DD3-B374-51204E671E3A}" type="presParOf" srcId="{9386D94C-A5D7-4639-AACD-BB7FCB52B524}" destId="{600B3DAA-F150-41F1-9587-3C9C36B6084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E315AA-60DC-4D67-BA05-AD36E0B87FCC}" type="doc">
      <dgm:prSet loTypeId="urn:microsoft.com/office/officeart/2005/8/layout/vList2" loCatId="list" qsTypeId="urn:microsoft.com/office/officeart/2005/8/quickstyle/3d2" qsCatId="3D" csTypeId="urn:microsoft.com/office/officeart/2005/8/colors/accent4_5" csCatId="accent4"/>
      <dgm:spPr/>
      <dgm:t>
        <a:bodyPr/>
        <a:lstStyle/>
        <a:p>
          <a:endParaRPr lang="en-PH"/>
        </a:p>
      </dgm:t>
    </dgm:pt>
    <dgm:pt modelId="{5562AF71-C427-4B03-95C1-44B084A7115C}">
      <dgm:prSet/>
      <dgm:spPr/>
      <dgm:t>
        <a:bodyPr/>
        <a:lstStyle/>
        <a:p>
          <a:pPr rtl="0"/>
          <a:r>
            <a:rPr lang="en-PH" dirty="0" smtClean="0"/>
            <a:t>Much efforts involve, can be really hard to improve or address security</a:t>
          </a:r>
          <a:endParaRPr lang="en-PH" dirty="0"/>
        </a:p>
      </dgm:t>
    </dgm:pt>
    <dgm:pt modelId="{E96C2591-B283-40FC-92E9-9B7997B2F761}" type="parTrans" cxnId="{19C4A638-ACDD-4202-938C-51FAE5236877}">
      <dgm:prSet/>
      <dgm:spPr/>
      <dgm:t>
        <a:bodyPr/>
        <a:lstStyle/>
        <a:p>
          <a:endParaRPr lang="en-PH"/>
        </a:p>
      </dgm:t>
    </dgm:pt>
    <dgm:pt modelId="{71A8922E-5AE9-46B1-9B6F-B6E8B06D377B}" type="sibTrans" cxnId="{19C4A638-ACDD-4202-938C-51FAE5236877}">
      <dgm:prSet/>
      <dgm:spPr/>
      <dgm:t>
        <a:bodyPr/>
        <a:lstStyle/>
        <a:p>
          <a:endParaRPr lang="en-PH"/>
        </a:p>
      </dgm:t>
    </dgm:pt>
    <dgm:pt modelId="{944BFF53-CA88-41EE-9495-33E500690E94}">
      <dgm:prSet/>
      <dgm:spPr/>
      <dgm:t>
        <a:bodyPr/>
        <a:lstStyle/>
        <a:p>
          <a:pPr rtl="0"/>
          <a:r>
            <a:rPr lang="en-PH" dirty="0" smtClean="0"/>
            <a:t>Open standards implementation</a:t>
          </a:r>
          <a:endParaRPr lang="en-PH" dirty="0"/>
        </a:p>
      </dgm:t>
    </dgm:pt>
    <dgm:pt modelId="{7FCB3CB0-F694-422E-B857-5FB15FC1E3BF}" type="parTrans" cxnId="{A592043C-365C-4082-A5BE-380E0351BF26}">
      <dgm:prSet/>
      <dgm:spPr/>
      <dgm:t>
        <a:bodyPr/>
        <a:lstStyle/>
        <a:p>
          <a:endParaRPr lang="en-PH"/>
        </a:p>
      </dgm:t>
    </dgm:pt>
    <dgm:pt modelId="{A1889352-135F-4DCD-9413-59D4A34CD6D0}" type="sibTrans" cxnId="{A592043C-365C-4082-A5BE-380E0351BF26}">
      <dgm:prSet/>
      <dgm:spPr/>
      <dgm:t>
        <a:bodyPr/>
        <a:lstStyle/>
        <a:p>
          <a:endParaRPr lang="en-PH"/>
        </a:p>
      </dgm:t>
    </dgm:pt>
    <dgm:pt modelId="{19917A7E-0E9C-4A93-917F-52F936965E2B}">
      <dgm:prSet/>
      <dgm:spPr/>
      <dgm:t>
        <a:bodyPr/>
        <a:lstStyle/>
        <a:p>
          <a:pPr rtl="0"/>
          <a:r>
            <a:rPr lang="en-PH" dirty="0" smtClean="0"/>
            <a:t>Proprietary commercial grade</a:t>
          </a:r>
          <a:endParaRPr lang="en-PH" dirty="0"/>
        </a:p>
      </dgm:t>
    </dgm:pt>
    <dgm:pt modelId="{7C795AEC-4249-46C3-BF9D-CA16E92A8C45}" type="parTrans" cxnId="{829249A4-F762-4043-9FBF-49197A813B6F}">
      <dgm:prSet/>
      <dgm:spPr/>
      <dgm:t>
        <a:bodyPr/>
        <a:lstStyle/>
        <a:p>
          <a:endParaRPr lang="en-PH"/>
        </a:p>
      </dgm:t>
    </dgm:pt>
    <dgm:pt modelId="{E3407D46-D40D-4796-8D0C-D8269CAB59B8}" type="sibTrans" cxnId="{829249A4-F762-4043-9FBF-49197A813B6F}">
      <dgm:prSet/>
      <dgm:spPr/>
      <dgm:t>
        <a:bodyPr/>
        <a:lstStyle/>
        <a:p>
          <a:endParaRPr lang="en-PH"/>
        </a:p>
      </dgm:t>
    </dgm:pt>
    <dgm:pt modelId="{E0D94830-9AD4-4F85-8B5C-828C8C863375}">
      <dgm:prSet/>
      <dgm:spPr/>
      <dgm:t>
        <a:bodyPr/>
        <a:lstStyle/>
        <a:p>
          <a:pPr rtl="0"/>
          <a:r>
            <a:rPr lang="en-PH" dirty="0" smtClean="0"/>
            <a:t>Institutions ongoing study for a better and secure internetworking experience </a:t>
          </a:r>
          <a:endParaRPr lang="en-PH" dirty="0"/>
        </a:p>
      </dgm:t>
    </dgm:pt>
    <dgm:pt modelId="{979273EA-52AA-444A-BD1B-A5C0236926F9}" type="parTrans" cxnId="{4E592618-38CC-4AAA-99FA-EEC327E3F96C}">
      <dgm:prSet/>
      <dgm:spPr/>
      <dgm:t>
        <a:bodyPr/>
        <a:lstStyle/>
        <a:p>
          <a:endParaRPr lang="en-PH"/>
        </a:p>
      </dgm:t>
    </dgm:pt>
    <dgm:pt modelId="{8F3D8B46-F867-442F-BAE5-D79E730AC035}" type="sibTrans" cxnId="{4E592618-38CC-4AAA-99FA-EEC327E3F96C}">
      <dgm:prSet/>
      <dgm:spPr/>
      <dgm:t>
        <a:bodyPr/>
        <a:lstStyle/>
        <a:p>
          <a:endParaRPr lang="en-PH"/>
        </a:p>
      </dgm:t>
    </dgm:pt>
    <dgm:pt modelId="{FAA55AB9-A2A7-4399-A5BE-0EC1C022DF39}">
      <dgm:prSet/>
      <dgm:spPr/>
      <dgm:t>
        <a:bodyPr/>
        <a:lstStyle/>
        <a:p>
          <a:pPr rtl="0"/>
          <a:r>
            <a:rPr lang="en-PH" dirty="0" smtClean="0"/>
            <a:t>More attacks are developed and released daily</a:t>
          </a:r>
          <a:endParaRPr lang="en-PH" dirty="0"/>
        </a:p>
      </dgm:t>
    </dgm:pt>
    <dgm:pt modelId="{1EB7F590-175B-4A74-994B-D3460D016644}" type="parTrans" cxnId="{7D600AB7-C715-4D97-942D-8D58054C7E18}">
      <dgm:prSet/>
      <dgm:spPr/>
      <dgm:t>
        <a:bodyPr/>
        <a:lstStyle/>
        <a:p>
          <a:endParaRPr lang="en-PH"/>
        </a:p>
      </dgm:t>
    </dgm:pt>
    <dgm:pt modelId="{32A9936B-717D-4523-9D70-2C1DA8A4F1E2}" type="sibTrans" cxnId="{7D600AB7-C715-4D97-942D-8D58054C7E18}">
      <dgm:prSet/>
      <dgm:spPr/>
      <dgm:t>
        <a:bodyPr/>
        <a:lstStyle/>
        <a:p>
          <a:endParaRPr lang="en-PH"/>
        </a:p>
      </dgm:t>
    </dgm:pt>
    <dgm:pt modelId="{06BCA3F7-CAD6-4886-8D9B-8DEFEB2D1820}">
      <dgm:prSet/>
      <dgm:spPr/>
      <dgm:t>
        <a:bodyPr/>
        <a:lstStyle/>
        <a:p>
          <a:pPr rtl="0"/>
          <a:r>
            <a:rPr lang="en-PH" dirty="0" smtClean="0"/>
            <a:t>More cyber criminals in the loose?</a:t>
          </a:r>
          <a:endParaRPr lang="en-PH" dirty="0"/>
        </a:p>
      </dgm:t>
    </dgm:pt>
    <dgm:pt modelId="{0825292A-3F89-4B44-BD82-22BDE3666197}" type="parTrans" cxnId="{5855985D-F519-4222-83C0-22351606E032}">
      <dgm:prSet/>
      <dgm:spPr/>
      <dgm:t>
        <a:bodyPr/>
        <a:lstStyle/>
        <a:p>
          <a:endParaRPr lang="en-PH"/>
        </a:p>
      </dgm:t>
    </dgm:pt>
    <dgm:pt modelId="{BDE524D1-B9B2-40D1-B130-A92C46877A8A}" type="sibTrans" cxnId="{5855985D-F519-4222-83C0-22351606E032}">
      <dgm:prSet/>
      <dgm:spPr/>
      <dgm:t>
        <a:bodyPr/>
        <a:lstStyle/>
        <a:p>
          <a:endParaRPr lang="en-PH"/>
        </a:p>
      </dgm:t>
    </dgm:pt>
    <dgm:pt modelId="{0C67A2E9-27A1-4F34-AB42-1D7419BEB6C8}">
      <dgm:prSet/>
      <dgm:spPr/>
      <dgm:t>
        <a:bodyPr/>
        <a:lstStyle/>
        <a:p>
          <a:pPr rtl="0"/>
          <a:r>
            <a:rPr lang="en-PH" dirty="0" smtClean="0"/>
            <a:t>Easier to create attack tools?</a:t>
          </a:r>
          <a:endParaRPr lang="en-PH" dirty="0"/>
        </a:p>
      </dgm:t>
    </dgm:pt>
    <dgm:pt modelId="{2C08AB77-340B-469C-862F-75821480D501}" type="parTrans" cxnId="{8E4D30F9-EAC3-4DF6-8949-2493C45C4547}">
      <dgm:prSet/>
      <dgm:spPr/>
      <dgm:t>
        <a:bodyPr/>
        <a:lstStyle/>
        <a:p>
          <a:endParaRPr lang="en-PH"/>
        </a:p>
      </dgm:t>
    </dgm:pt>
    <dgm:pt modelId="{56B5DC08-9FCF-4521-9F73-32E257EB920E}" type="sibTrans" cxnId="{8E4D30F9-EAC3-4DF6-8949-2493C45C4547}">
      <dgm:prSet/>
      <dgm:spPr/>
      <dgm:t>
        <a:bodyPr/>
        <a:lstStyle/>
        <a:p>
          <a:endParaRPr lang="en-PH"/>
        </a:p>
      </dgm:t>
    </dgm:pt>
    <dgm:pt modelId="{104DDE7A-00E3-45D5-94AA-7A75103CBE46}" type="pres">
      <dgm:prSet presAssocID="{B1E315AA-60DC-4D67-BA05-AD36E0B87F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C1164D3D-E8B0-4156-BE51-5695F7DB5B43}" type="pres">
      <dgm:prSet presAssocID="{5562AF71-C427-4B03-95C1-44B084A7115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CC303676-5782-4A6D-A575-A72D33B53D95}" type="pres">
      <dgm:prSet presAssocID="{5562AF71-C427-4B03-95C1-44B084A7115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194DC0D7-92B2-4117-A89D-E873E6DEACD0}" type="pres">
      <dgm:prSet presAssocID="{FAA55AB9-A2A7-4399-A5BE-0EC1C022DF3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43C4DF2E-249F-4CF8-B792-9D0B97198CC7}" type="pres">
      <dgm:prSet presAssocID="{FAA55AB9-A2A7-4399-A5BE-0EC1C022DF3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C7118AF7-121C-4F83-B365-EABF28926BE4}" type="presOf" srcId="{06BCA3F7-CAD6-4886-8D9B-8DEFEB2D1820}" destId="{43C4DF2E-249F-4CF8-B792-9D0B97198CC7}" srcOrd="0" destOrd="0" presId="urn:microsoft.com/office/officeart/2005/8/layout/vList2"/>
    <dgm:cxn modelId="{2A0095EC-5256-4263-9F1D-4214C9979EAD}" type="presOf" srcId="{FAA55AB9-A2A7-4399-A5BE-0EC1C022DF39}" destId="{194DC0D7-92B2-4117-A89D-E873E6DEACD0}" srcOrd="0" destOrd="0" presId="urn:microsoft.com/office/officeart/2005/8/layout/vList2"/>
    <dgm:cxn modelId="{19C4A638-ACDD-4202-938C-51FAE5236877}" srcId="{B1E315AA-60DC-4D67-BA05-AD36E0B87FCC}" destId="{5562AF71-C427-4B03-95C1-44B084A7115C}" srcOrd="0" destOrd="0" parTransId="{E96C2591-B283-40FC-92E9-9B7997B2F761}" sibTransId="{71A8922E-5AE9-46B1-9B6F-B6E8B06D377B}"/>
    <dgm:cxn modelId="{670CD70F-3C40-40BE-8216-FBC540F4AF61}" type="presOf" srcId="{5562AF71-C427-4B03-95C1-44B084A7115C}" destId="{C1164D3D-E8B0-4156-BE51-5695F7DB5B43}" srcOrd="0" destOrd="0" presId="urn:microsoft.com/office/officeart/2005/8/layout/vList2"/>
    <dgm:cxn modelId="{829249A4-F762-4043-9FBF-49197A813B6F}" srcId="{5562AF71-C427-4B03-95C1-44B084A7115C}" destId="{19917A7E-0E9C-4A93-917F-52F936965E2B}" srcOrd="1" destOrd="0" parTransId="{7C795AEC-4249-46C3-BF9D-CA16E92A8C45}" sibTransId="{E3407D46-D40D-4796-8D0C-D8269CAB59B8}"/>
    <dgm:cxn modelId="{4E592618-38CC-4AAA-99FA-EEC327E3F96C}" srcId="{5562AF71-C427-4B03-95C1-44B084A7115C}" destId="{E0D94830-9AD4-4F85-8B5C-828C8C863375}" srcOrd="2" destOrd="0" parTransId="{979273EA-52AA-444A-BD1B-A5C0236926F9}" sibTransId="{8F3D8B46-F867-442F-BAE5-D79E730AC035}"/>
    <dgm:cxn modelId="{5855985D-F519-4222-83C0-22351606E032}" srcId="{FAA55AB9-A2A7-4399-A5BE-0EC1C022DF39}" destId="{06BCA3F7-CAD6-4886-8D9B-8DEFEB2D1820}" srcOrd="0" destOrd="0" parTransId="{0825292A-3F89-4B44-BD82-22BDE3666197}" sibTransId="{BDE524D1-B9B2-40D1-B130-A92C46877A8A}"/>
    <dgm:cxn modelId="{E52FB9A4-D313-47EA-99B0-604D8CC897A8}" type="presOf" srcId="{B1E315AA-60DC-4D67-BA05-AD36E0B87FCC}" destId="{104DDE7A-00E3-45D5-94AA-7A75103CBE46}" srcOrd="0" destOrd="0" presId="urn:microsoft.com/office/officeart/2005/8/layout/vList2"/>
    <dgm:cxn modelId="{B7BDFD3E-F311-4E69-A0DA-27634D022C07}" type="presOf" srcId="{E0D94830-9AD4-4F85-8B5C-828C8C863375}" destId="{CC303676-5782-4A6D-A575-A72D33B53D95}" srcOrd="0" destOrd="2" presId="urn:microsoft.com/office/officeart/2005/8/layout/vList2"/>
    <dgm:cxn modelId="{7D600AB7-C715-4D97-942D-8D58054C7E18}" srcId="{B1E315AA-60DC-4D67-BA05-AD36E0B87FCC}" destId="{FAA55AB9-A2A7-4399-A5BE-0EC1C022DF39}" srcOrd="1" destOrd="0" parTransId="{1EB7F590-175B-4A74-994B-D3460D016644}" sibTransId="{32A9936B-717D-4523-9D70-2C1DA8A4F1E2}"/>
    <dgm:cxn modelId="{72460E29-1ED2-4A47-9913-AE9422A19FB1}" type="presOf" srcId="{944BFF53-CA88-41EE-9495-33E500690E94}" destId="{CC303676-5782-4A6D-A575-A72D33B53D95}" srcOrd="0" destOrd="0" presId="urn:microsoft.com/office/officeart/2005/8/layout/vList2"/>
    <dgm:cxn modelId="{8E4D30F9-EAC3-4DF6-8949-2493C45C4547}" srcId="{FAA55AB9-A2A7-4399-A5BE-0EC1C022DF39}" destId="{0C67A2E9-27A1-4F34-AB42-1D7419BEB6C8}" srcOrd="1" destOrd="0" parTransId="{2C08AB77-340B-469C-862F-75821480D501}" sibTransId="{56B5DC08-9FCF-4521-9F73-32E257EB920E}"/>
    <dgm:cxn modelId="{4BB080D6-1723-4B3D-A065-6F0E39A9294A}" type="presOf" srcId="{19917A7E-0E9C-4A93-917F-52F936965E2B}" destId="{CC303676-5782-4A6D-A575-A72D33B53D95}" srcOrd="0" destOrd="1" presId="urn:microsoft.com/office/officeart/2005/8/layout/vList2"/>
    <dgm:cxn modelId="{DA97D7CC-FC19-4FA8-ACFF-5349EC02154B}" type="presOf" srcId="{0C67A2E9-27A1-4F34-AB42-1D7419BEB6C8}" destId="{43C4DF2E-249F-4CF8-B792-9D0B97198CC7}" srcOrd="0" destOrd="1" presId="urn:microsoft.com/office/officeart/2005/8/layout/vList2"/>
    <dgm:cxn modelId="{A592043C-365C-4082-A5BE-380E0351BF26}" srcId="{5562AF71-C427-4B03-95C1-44B084A7115C}" destId="{944BFF53-CA88-41EE-9495-33E500690E94}" srcOrd="0" destOrd="0" parTransId="{7FCB3CB0-F694-422E-B857-5FB15FC1E3BF}" sibTransId="{A1889352-135F-4DCD-9413-59D4A34CD6D0}"/>
    <dgm:cxn modelId="{129A1EE6-0CAE-4014-97BE-826D5930C543}" type="presParOf" srcId="{104DDE7A-00E3-45D5-94AA-7A75103CBE46}" destId="{C1164D3D-E8B0-4156-BE51-5695F7DB5B43}" srcOrd="0" destOrd="0" presId="urn:microsoft.com/office/officeart/2005/8/layout/vList2"/>
    <dgm:cxn modelId="{793FA2CD-3875-4751-BE32-55DAD6EC6E8A}" type="presParOf" srcId="{104DDE7A-00E3-45D5-94AA-7A75103CBE46}" destId="{CC303676-5782-4A6D-A575-A72D33B53D95}" srcOrd="1" destOrd="0" presId="urn:microsoft.com/office/officeart/2005/8/layout/vList2"/>
    <dgm:cxn modelId="{D4EB8C46-C84E-4912-9EC8-BD5C681C836C}" type="presParOf" srcId="{104DDE7A-00E3-45D5-94AA-7A75103CBE46}" destId="{194DC0D7-92B2-4117-A89D-E873E6DEACD0}" srcOrd="2" destOrd="0" presId="urn:microsoft.com/office/officeart/2005/8/layout/vList2"/>
    <dgm:cxn modelId="{FE2B965A-A1FC-4530-B045-59DB308285C4}" type="presParOf" srcId="{104DDE7A-00E3-45D5-94AA-7A75103CBE46}" destId="{43C4DF2E-249F-4CF8-B792-9D0B97198C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597B06-A069-424B-8377-E1B3569CB968}" type="doc">
      <dgm:prSet loTypeId="urn:microsoft.com/office/officeart/2005/8/layout/pyramid1" loCatId="pyramid" qsTypeId="urn:microsoft.com/office/officeart/2005/8/quickstyle/3d3" qsCatId="3D" csTypeId="urn:microsoft.com/office/officeart/2005/8/colors/accent4_5" csCatId="accent4"/>
      <dgm:spPr/>
      <dgm:t>
        <a:bodyPr/>
        <a:lstStyle/>
        <a:p>
          <a:endParaRPr lang="en-PH"/>
        </a:p>
      </dgm:t>
    </dgm:pt>
    <dgm:pt modelId="{36BC4846-A72B-4E48-B5E2-9FBBE170E876}">
      <dgm:prSet custT="1"/>
      <dgm:spPr/>
      <dgm:t>
        <a:bodyPr/>
        <a:lstStyle/>
        <a:p>
          <a:pPr rtl="0"/>
          <a:r>
            <a:rPr lang="en-PH" sz="4800" b="1" dirty="0" smtClean="0">
              <a:latin typeface="Segoe UI" pitchFamily="34" charset="0"/>
              <a:cs typeface="Segoe UI" pitchFamily="34" charset="0"/>
            </a:rPr>
            <a:t>Security</a:t>
          </a:r>
          <a:endParaRPr lang="en-PH" sz="4800" b="1" dirty="0">
            <a:latin typeface="Segoe UI" pitchFamily="34" charset="0"/>
            <a:cs typeface="Segoe UI" pitchFamily="34" charset="0"/>
          </a:endParaRPr>
        </a:p>
      </dgm:t>
    </dgm:pt>
    <dgm:pt modelId="{24C1812C-D71F-4658-93CC-C3579CDF6A56}" type="parTrans" cxnId="{015B4E9A-EF0C-4BBE-A3BD-ED6D03B2A982}">
      <dgm:prSet/>
      <dgm:spPr/>
      <dgm:t>
        <a:bodyPr/>
        <a:lstStyle/>
        <a:p>
          <a:endParaRPr lang="en-PH"/>
        </a:p>
      </dgm:t>
    </dgm:pt>
    <dgm:pt modelId="{A8F2CBA7-308C-44A1-97E2-6701D0575D32}" type="sibTrans" cxnId="{015B4E9A-EF0C-4BBE-A3BD-ED6D03B2A982}">
      <dgm:prSet/>
      <dgm:spPr/>
      <dgm:t>
        <a:bodyPr/>
        <a:lstStyle/>
        <a:p>
          <a:endParaRPr lang="en-PH"/>
        </a:p>
      </dgm:t>
    </dgm:pt>
    <dgm:pt modelId="{9BA511BC-51B7-441A-8BC3-838C3EE66A34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Regulations, practices and certifications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2764F3BF-B8D3-4362-ACD8-E53089B0B58D}" type="parTrans" cxnId="{14FA9739-94EB-4BEF-851E-3A1E73604803}">
      <dgm:prSet/>
      <dgm:spPr/>
      <dgm:t>
        <a:bodyPr/>
        <a:lstStyle/>
        <a:p>
          <a:endParaRPr lang="en-PH"/>
        </a:p>
      </dgm:t>
    </dgm:pt>
    <dgm:pt modelId="{707005E1-FB64-4E9D-8F08-B5A84C61F4E1}" type="sibTrans" cxnId="{14FA9739-94EB-4BEF-851E-3A1E73604803}">
      <dgm:prSet/>
      <dgm:spPr/>
      <dgm:t>
        <a:bodyPr/>
        <a:lstStyle/>
        <a:p>
          <a:endParaRPr lang="en-PH"/>
        </a:p>
      </dgm:t>
    </dgm:pt>
    <dgm:pt modelId="{AAAEF3A1-ECA2-4887-88D2-C8B0E94DCEA0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Basel, PCI, SOX, ISMS, CISM, CISSP, CEH, Security+, policies, et al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46E6E812-CF33-4EE2-8884-3ACD5F1E9A11}" type="parTrans" cxnId="{D594CCEB-D5D5-4A3B-9037-31B1C12C59C5}">
      <dgm:prSet/>
      <dgm:spPr/>
      <dgm:t>
        <a:bodyPr/>
        <a:lstStyle/>
        <a:p>
          <a:endParaRPr lang="en-PH"/>
        </a:p>
      </dgm:t>
    </dgm:pt>
    <dgm:pt modelId="{B9A49ECC-F1F6-4D6C-8F9F-434331D4A020}" type="sibTrans" cxnId="{D594CCEB-D5D5-4A3B-9037-31B1C12C59C5}">
      <dgm:prSet/>
      <dgm:spPr/>
      <dgm:t>
        <a:bodyPr/>
        <a:lstStyle/>
        <a:p>
          <a:endParaRPr lang="en-PH"/>
        </a:p>
      </dgm:t>
    </dgm:pt>
    <dgm:pt modelId="{6595AC45-1183-417D-B2D2-2851E45BBB5A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Technology and attack tools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3B158572-96F2-453E-B49E-0C3EA2A86BB7}" type="parTrans" cxnId="{CBE2901E-0A60-4E6F-950F-A9B111AC2B89}">
      <dgm:prSet/>
      <dgm:spPr/>
      <dgm:t>
        <a:bodyPr/>
        <a:lstStyle/>
        <a:p>
          <a:endParaRPr lang="en-PH"/>
        </a:p>
      </dgm:t>
    </dgm:pt>
    <dgm:pt modelId="{9C6565C6-07B8-4388-BDD7-9E53B8146C25}" type="sibTrans" cxnId="{CBE2901E-0A60-4E6F-950F-A9B111AC2B89}">
      <dgm:prSet/>
      <dgm:spPr/>
      <dgm:t>
        <a:bodyPr/>
        <a:lstStyle/>
        <a:p>
          <a:endParaRPr lang="en-PH"/>
        </a:p>
      </dgm:t>
    </dgm:pt>
    <dgm:pt modelId="{837BFA07-68F3-472E-B5BA-6E165125DFDF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IPv4/6, IPSec, Firewall, PKI and Certificate (encryption and decryption keys) Authority (CA), network monitor, </a:t>
          </a:r>
          <a:r>
            <a:rPr lang="en-PH" dirty="0" err="1" smtClean="0">
              <a:latin typeface="Segoe UI" pitchFamily="34" charset="0"/>
              <a:cs typeface="Segoe UI" pitchFamily="34" charset="0"/>
            </a:rPr>
            <a:t>DDoS</a:t>
          </a:r>
          <a:r>
            <a:rPr lang="en-PH" dirty="0" smtClean="0">
              <a:latin typeface="Segoe UI" pitchFamily="34" charset="0"/>
              <a:cs typeface="Segoe UI" pitchFamily="34" charset="0"/>
            </a:rPr>
            <a:t>  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3B80D66A-469F-40C3-85B6-419E126D5ACD}" type="parTrans" cxnId="{A433384A-5A13-47F8-90B4-18CF428D3E4E}">
      <dgm:prSet/>
      <dgm:spPr/>
      <dgm:t>
        <a:bodyPr/>
        <a:lstStyle/>
        <a:p>
          <a:endParaRPr lang="en-PH"/>
        </a:p>
      </dgm:t>
    </dgm:pt>
    <dgm:pt modelId="{5E0903B8-B597-492C-970A-30647D220B5A}" type="sibTrans" cxnId="{A433384A-5A13-47F8-90B4-18CF428D3E4E}">
      <dgm:prSet/>
      <dgm:spPr/>
      <dgm:t>
        <a:bodyPr/>
        <a:lstStyle/>
        <a:p>
          <a:endParaRPr lang="en-PH"/>
        </a:p>
      </dgm:t>
    </dgm:pt>
    <dgm:pt modelId="{F7F27A98-A8D5-449C-AF0D-01E535A7102A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Personnel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54896F8B-BF68-48D7-9DBF-4ED7B60DFD69}" type="parTrans" cxnId="{2482DFE8-1D84-4190-B843-CE5506A660EE}">
      <dgm:prSet/>
      <dgm:spPr/>
      <dgm:t>
        <a:bodyPr/>
        <a:lstStyle/>
        <a:p>
          <a:endParaRPr lang="en-PH"/>
        </a:p>
      </dgm:t>
    </dgm:pt>
    <dgm:pt modelId="{465ADC37-2D60-49BE-85AF-512FC2B7DBEC}" type="sibTrans" cxnId="{2482DFE8-1D84-4190-B843-CE5506A660EE}">
      <dgm:prSet/>
      <dgm:spPr/>
      <dgm:t>
        <a:bodyPr/>
        <a:lstStyle/>
        <a:p>
          <a:endParaRPr lang="en-PH"/>
        </a:p>
      </dgm:t>
    </dgm:pt>
    <dgm:pt modelId="{427DC10C-782B-4EFD-AF36-D5D83017ADA7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Practitioners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AFF34C85-F686-4C3D-B398-425FCE33C4B1}" type="parTrans" cxnId="{E14D6D57-15FD-4FD7-979A-B1B84D66E365}">
      <dgm:prSet/>
      <dgm:spPr/>
      <dgm:t>
        <a:bodyPr/>
        <a:lstStyle/>
        <a:p>
          <a:endParaRPr lang="en-PH"/>
        </a:p>
      </dgm:t>
    </dgm:pt>
    <dgm:pt modelId="{968CFAEC-6491-4EDC-9C37-EC7B09D49BE7}" type="sibTrans" cxnId="{E14D6D57-15FD-4FD7-979A-B1B84D66E365}">
      <dgm:prSet/>
      <dgm:spPr/>
      <dgm:t>
        <a:bodyPr/>
        <a:lstStyle/>
        <a:p>
          <a:endParaRPr lang="en-PH"/>
        </a:p>
      </dgm:t>
    </dgm:pt>
    <dgm:pt modelId="{81C277AD-B440-4674-A84A-71A903DD83C0}">
      <dgm:prSet/>
      <dgm:spPr/>
      <dgm:t>
        <a:bodyPr/>
        <a:lstStyle/>
        <a:p>
          <a:pPr rtl="0"/>
          <a:r>
            <a:rPr lang="en-PH" dirty="0" smtClean="0">
              <a:latin typeface="Segoe UI" pitchFamily="34" charset="0"/>
              <a:cs typeface="Segoe UI" pitchFamily="34" charset="0"/>
            </a:rPr>
            <a:t>End-users</a:t>
          </a:r>
          <a:endParaRPr lang="en-PH" dirty="0">
            <a:latin typeface="Segoe UI" pitchFamily="34" charset="0"/>
            <a:cs typeface="Segoe UI" pitchFamily="34" charset="0"/>
          </a:endParaRPr>
        </a:p>
      </dgm:t>
    </dgm:pt>
    <dgm:pt modelId="{BB4EB215-EAE8-4999-970B-705F492EF887}" type="parTrans" cxnId="{ACE10F34-8CED-4E31-A63C-27905F902831}">
      <dgm:prSet/>
      <dgm:spPr/>
      <dgm:t>
        <a:bodyPr/>
        <a:lstStyle/>
        <a:p>
          <a:endParaRPr lang="en-PH"/>
        </a:p>
      </dgm:t>
    </dgm:pt>
    <dgm:pt modelId="{5BB1E8B0-934B-4AE0-8F70-D634792D4D7F}" type="sibTrans" cxnId="{ACE10F34-8CED-4E31-A63C-27905F902831}">
      <dgm:prSet/>
      <dgm:spPr/>
      <dgm:t>
        <a:bodyPr/>
        <a:lstStyle/>
        <a:p>
          <a:endParaRPr lang="en-PH"/>
        </a:p>
      </dgm:t>
    </dgm:pt>
    <dgm:pt modelId="{068E7736-0D19-44F9-9821-6101762B1CEA}" type="pres">
      <dgm:prSet presAssocID="{1E597B06-A069-424B-8377-E1B3569CB9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07206D3C-B0AB-4A9A-B18A-73958C8449A6}" type="pres">
      <dgm:prSet presAssocID="{36BC4846-A72B-4E48-B5E2-9FBBE170E876}" presName="Name8" presStyleCnt="0"/>
      <dgm:spPr/>
    </dgm:pt>
    <dgm:pt modelId="{8B459AE1-0B80-44BB-B717-50E51ABA29B6}" type="pres">
      <dgm:prSet presAssocID="{36BC4846-A72B-4E48-B5E2-9FBBE170E876}" presName="acctBkgd" presStyleLbl="alignAcc1" presStyleIdx="0" presStyleCnt="1"/>
      <dgm:spPr/>
      <dgm:t>
        <a:bodyPr/>
        <a:lstStyle/>
        <a:p>
          <a:endParaRPr lang="en-PH"/>
        </a:p>
      </dgm:t>
    </dgm:pt>
    <dgm:pt modelId="{B0F361D6-6328-4914-8F46-E2107550D9A4}" type="pres">
      <dgm:prSet presAssocID="{36BC4846-A72B-4E48-B5E2-9FBBE170E876}" presName="acct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424DB164-699B-45EE-A431-7D517E320062}" type="pres">
      <dgm:prSet presAssocID="{36BC4846-A72B-4E48-B5E2-9FBBE170E876}" presName="level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764907C1-21D2-42CB-9939-819ABA3B2454}" type="pres">
      <dgm:prSet presAssocID="{36BC4846-A72B-4E48-B5E2-9FBBE170E87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A433384A-5A13-47F8-90B4-18CF428D3E4E}" srcId="{6595AC45-1183-417D-B2D2-2851E45BBB5A}" destId="{837BFA07-68F3-472E-B5BA-6E165125DFDF}" srcOrd="0" destOrd="0" parTransId="{3B80D66A-469F-40C3-85B6-419E126D5ACD}" sibTransId="{5E0903B8-B597-492C-970A-30647D220B5A}"/>
    <dgm:cxn modelId="{52B8AFB7-99B5-4F1C-9C32-41830165719A}" type="presOf" srcId="{F7F27A98-A8D5-449C-AF0D-01E535A7102A}" destId="{8B459AE1-0B80-44BB-B717-50E51ABA29B6}" srcOrd="0" destOrd="4" presId="urn:microsoft.com/office/officeart/2005/8/layout/pyramid1"/>
    <dgm:cxn modelId="{39A908A1-C7E2-423B-BA6A-BF02DB918AD7}" type="presOf" srcId="{837BFA07-68F3-472E-B5BA-6E165125DFDF}" destId="{B0F361D6-6328-4914-8F46-E2107550D9A4}" srcOrd="1" destOrd="3" presId="urn:microsoft.com/office/officeart/2005/8/layout/pyramid1"/>
    <dgm:cxn modelId="{E250CC87-4D90-44E3-86AD-E3075899CC8D}" type="presOf" srcId="{1E597B06-A069-424B-8377-E1B3569CB968}" destId="{068E7736-0D19-44F9-9821-6101762B1CEA}" srcOrd="0" destOrd="0" presId="urn:microsoft.com/office/officeart/2005/8/layout/pyramid1"/>
    <dgm:cxn modelId="{81716985-07D7-424D-824C-FE3EE9F7044C}" type="presOf" srcId="{AAAEF3A1-ECA2-4887-88D2-C8B0E94DCEA0}" destId="{B0F361D6-6328-4914-8F46-E2107550D9A4}" srcOrd="1" destOrd="1" presId="urn:microsoft.com/office/officeart/2005/8/layout/pyramid1"/>
    <dgm:cxn modelId="{7E961610-FC47-4A50-B7DE-24A9372E60BB}" type="presOf" srcId="{81C277AD-B440-4674-A84A-71A903DD83C0}" destId="{8B459AE1-0B80-44BB-B717-50E51ABA29B6}" srcOrd="0" destOrd="6" presId="urn:microsoft.com/office/officeart/2005/8/layout/pyramid1"/>
    <dgm:cxn modelId="{ACE10F34-8CED-4E31-A63C-27905F902831}" srcId="{F7F27A98-A8D5-449C-AF0D-01E535A7102A}" destId="{81C277AD-B440-4674-A84A-71A903DD83C0}" srcOrd="1" destOrd="0" parTransId="{BB4EB215-EAE8-4999-970B-705F492EF887}" sibTransId="{5BB1E8B0-934B-4AE0-8F70-D634792D4D7F}"/>
    <dgm:cxn modelId="{E14D6D57-15FD-4FD7-979A-B1B84D66E365}" srcId="{F7F27A98-A8D5-449C-AF0D-01E535A7102A}" destId="{427DC10C-782B-4EFD-AF36-D5D83017ADA7}" srcOrd="0" destOrd="0" parTransId="{AFF34C85-F686-4C3D-B398-425FCE33C4B1}" sibTransId="{968CFAEC-6491-4EDC-9C37-EC7B09D49BE7}"/>
    <dgm:cxn modelId="{2482DFE8-1D84-4190-B843-CE5506A660EE}" srcId="{36BC4846-A72B-4E48-B5E2-9FBBE170E876}" destId="{F7F27A98-A8D5-449C-AF0D-01E535A7102A}" srcOrd="2" destOrd="0" parTransId="{54896F8B-BF68-48D7-9DBF-4ED7B60DFD69}" sibTransId="{465ADC37-2D60-49BE-85AF-512FC2B7DBEC}"/>
    <dgm:cxn modelId="{B8686BB2-0343-4B92-948D-085BDF337226}" type="presOf" srcId="{427DC10C-782B-4EFD-AF36-D5D83017ADA7}" destId="{8B459AE1-0B80-44BB-B717-50E51ABA29B6}" srcOrd="0" destOrd="5" presId="urn:microsoft.com/office/officeart/2005/8/layout/pyramid1"/>
    <dgm:cxn modelId="{9F471F72-3721-4CB0-B6E1-4549343C3055}" type="presOf" srcId="{AAAEF3A1-ECA2-4887-88D2-C8B0E94DCEA0}" destId="{8B459AE1-0B80-44BB-B717-50E51ABA29B6}" srcOrd="0" destOrd="1" presId="urn:microsoft.com/office/officeart/2005/8/layout/pyramid1"/>
    <dgm:cxn modelId="{14FA9739-94EB-4BEF-851E-3A1E73604803}" srcId="{36BC4846-A72B-4E48-B5E2-9FBBE170E876}" destId="{9BA511BC-51B7-441A-8BC3-838C3EE66A34}" srcOrd="0" destOrd="0" parTransId="{2764F3BF-B8D3-4362-ACD8-E53089B0B58D}" sibTransId="{707005E1-FB64-4E9D-8F08-B5A84C61F4E1}"/>
    <dgm:cxn modelId="{E9C5517C-3D21-4912-83DB-128BD51E1198}" type="presOf" srcId="{9BA511BC-51B7-441A-8BC3-838C3EE66A34}" destId="{B0F361D6-6328-4914-8F46-E2107550D9A4}" srcOrd="1" destOrd="0" presId="urn:microsoft.com/office/officeart/2005/8/layout/pyramid1"/>
    <dgm:cxn modelId="{C153E5C8-0CCE-4D4D-9C7F-30D6751AF06E}" type="presOf" srcId="{6595AC45-1183-417D-B2D2-2851E45BBB5A}" destId="{B0F361D6-6328-4914-8F46-E2107550D9A4}" srcOrd="1" destOrd="2" presId="urn:microsoft.com/office/officeart/2005/8/layout/pyramid1"/>
    <dgm:cxn modelId="{D922F2B8-4094-4D80-9B80-0AC1E2116684}" type="presOf" srcId="{36BC4846-A72B-4E48-B5E2-9FBBE170E876}" destId="{424DB164-699B-45EE-A431-7D517E320062}" srcOrd="0" destOrd="0" presId="urn:microsoft.com/office/officeart/2005/8/layout/pyramid1"/>
    <dgm:cxn modelId="{015B4E9A-EF0C-4BBE-A3BD-ED6D03B2A982}" srcId="{1E597B06-A069-424B-8377-E1B3569CB968}" destId="{36BC4846-A72B-4E48-B5E2-9FBBE170E876}" srcOrd="0" destOrd="0" parTransId="{24C1812C-D71F-4658-93CC-C3579CDF6A56}" sibTransId="{A8F2CBA7-308C-44A1-97E2-6701D0575D32}"/>
    <dgm:cxn modelId="{3098CE46-9433-4D62-8303-7FE064245C90}" type="presOf" srcId="{81C277AD-B440-4674-A84A-71A903DD83C0}" destId="{B0F361D6-6328-4914-8F46-E2107550D9A4}" srcOrd="1" destOrd="6" presId="urn:microsoft.com/office/officeart/2005/8/layout/pyramid1"/>
    <dgm:cxn modelId="{D594CCEB-D5D5-4A3B-9037-31B1C12C59C5}" srcId="{9BA511BC-51B7-441A-8BC3-838C3EE66A34}" destId="{AAAEF3A1-ECA2-4887-88D2-C8B0E94DCEA0}" srcOrd="0" destOrd="0" parTransId="{46E6E812-CF33-4EE2-8884-3ACD5F1E9A11}" sibTransId="{B9A49ECC-F1F6-4D6C-8F9F-434331D4A020}"/>
    <dgm:cxn modelId="{8C1AAA19-3179-4550-B765-93EC9EF8120C}" type="presOf" srcId="{9BA511BC-51B7-441A-8BC3-838C3EE66A34}" destId="{8B459AE1-0B80-44BB-B717-50E51ABA29B6}" srcOrd="0" destOrd="0" presId="urn:microsoft.com/office/officeart/2005/8/layout/pyramid1"/>
    <dgm:cxn modelId="{B9023D87-208F-41DB-9014-3DA19D75046D}" type="presOf" srcId="{36BC4846-A72B-4E48-B5E2-9FBBE170E876}" destId="{764907C1-21D2-42CB-9939-819ABA3B2454}" srcOrd="1" destOrd="0" presId="urn:microsoft.com/office/officeart/2005/8/layout/pyramid1"/>
    <dgm:cxn modelId="{CBE2901E-0A60-4E6F-950F-A9B111AC2B89}" srcId="{36BC4846-A72B-4E48-B5E2-9FBBE170E876}" destId="{6595AC45-1183-417D-B2D2-2851E45BBB5A}" srcOrd="1" destOrd="0" parTransId="{3B158572-96F2-453E-B49E-0C3EA2A86BB7}" sibTransId="{9C6565C6-07B8-4388-BDD7-9E53B8146C25}"/>
    <dgm:cxn modelId="{4E895974-6C1B-415E-A955-25C8F64BDF6C}" type="presOf" srcId="{F7F27A98-A8D5-449C-AF0D-01E535A7102A}" destId="{B0F361D6-6328-4914-8F46-E2107550D9A4}" srcOrd="1" destOrd="4" presId="urn:microsoft.com/office/officeart/2005/8/layout/pyramid1"/>
    <dgm:cxn modelId="{35D4D851-1995-4C21-8F22-4D148D59F553}" type="presOf" srcId="{837BFA07-68F3-472E-B5BA-6E165125DFDF}" destId="{8B459AE1-0B80-44BB-B717-50E51ABA29B6}" srcOrd="0" destOrd="3" presId="urn:microsoft.com/office/officeart/2005/8/layout/pyramid1"/>
    <dgm:cxn modelId="{FCEDF240-B556-430A-A4A1-39FC7DC28FF1}" type="presOf" srcId="{427DC10C-782B-4EFD-AF36-D5D83017ADA7}" destId="{B0F361D6-6328-4914-8F46-E2107550D9A4}" srcOrd="1" destOrd="5" presId="urn:microsoft.com/office/officeart/2005/8/layout/pyramid1"/>
    <dgm:cxn modelId="{5FB2EFC6-9E4B-4347-BD2C-416073DDCDE6}" type="presOf" srcId="{6595AC45-1183-417D-B2D2-2851E45BBB5A}" destId="{8B459AE1-0B80-44BB-B717-50E51ABA29B6}" srcOrd="0" destOrd="2" presId="urn:microsoft.com/office/officeart/2005/8/layout/pyramid1"/>
    <dgm:cxn modelId="{495AAF5B-7680-4581-9E1B-A2DA62510DC5}" type="presParOf" srcId="{068E7736-0D19-44F9-9821-6101762B1CEA}" destId="{07206D3C-B0AB-4A9A-B18A-73958C8449A6}" srcOrd="0" destOrd="0" presId="urn:microsoft.com/office/officeart/2005/8/layout/pyramid1"/>
    <dgm:cxn modelId="{BCB1A3AD-D7F7-4E47-9CAA-1C6A1FB96DCE}" type="presParOf" srcId="{07206D3C-B0AB-4A9A-B18A-73958C8449A6}" destId="{8B459AE1-0B80-44BB-B717-50E51ABA29B6}" srcOrd="0" destOrd="0" presId="urn:microsoft.com/office/officeart/2005/8/layout/pyramid1"/>
    <dgm:cxn modelId="{C1688B28-47DB-4476-9628-FE7285E2DB1C}" type="presParOf" srcId="{07206D3C-B0AB-4A9A-B18A-73958C8449A6}" destId="{B0F361D6-6328-4914-8F46-E2107550D9A4}" srcOrd="1" destOrd="0" presId="urn:microsoft.com/office/officeart/2005/8/layout/pyramid1"/>
    <dgm:cxn modelId="{01F70DF8-0484-4351-99EB-130DAF65ABD5}" type="presParOf" srcId="{07206D3C-B0AB-4A9A-B18A-73958C8449A6}" destId="{424DB164-699B-45EE-A431-7D517E320062}" srcOrd="2" destOrd="0" presId="urn:microsoft.com/office/officeart/2005/8/layout/pyramid1"/>
    <dgm:cxn modelId="{36445146-344B-429E-878F-18C71BFBB2D4}" type="presParOf" srcId="{07206D3C-B0AB-4A9A-B18A-73958C8449A6}" destId="{764907C1-21D2-42CB-9939-819ABA3B2454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611FFE-BE85-451E-8D2C-464C699BB4A1}">
      <dsp:nvSpPr>
        <dsp:cNvPr id="0" name=""/>
        <dsp:cNvSpPr/>
      </dsp:nvSpPr>
      <dsp:spPr>
        <a:xfrm>
          <a:off x="3044951" y="1046987"/>
          <a:ext cx="2303373" cy="2303373"/>
        </a:xfrm>
        <a:prstGeom prst="gear9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b="1" kern="1200" dirty="0" smtClean="0">
              <a:latin typeface="Segoe UI" pitchFamily="34" charset="0"/>
              <a:cs typeface="Segoe UI" pitchFamily="34" charset="0"/>
            </a:rPr>
            <a:t>Planning &amp; design</a:t>
          </a:r>
          <a:endParaRPr lang="en-PH" sz="2400" b="1" kern="1200" dirty="0">
            <a:latin typeface="Segoe UI" pitchFamily="34" charset="0"/>
            <a:cs typeface="Segoe UI" pitchFamily="34" charset="0"/>
          </a:endParaRPr>
        </a:p>
      </dsp:txBody>
      <dsp:txXfrm>
        <a:off x="3044951" y="1046987"/>
        <a:ext cx="2303373" cy="2303373"/>
      </dsp:txXfrm>
    </dsp:sp>
    <dsp:sp modelId="{1DE51E00-3184-4678-BCA5-86EA3D457FC9}">
      <dsp:nvSpPr>
        <dsp:cNvPr id="0" name=""/>
        <dsp:cNvSpPr/>
      </dsp:nvSpPr>
      <dsp:spPr>
        <a:xfrm>
          <a:off x="3151002" y="654858"/>
          <a:ext cx="2833149" cy="2833149"/>
        </a:xfrm>
        <a:prstGeom prst="circularArrow">
          <a:avLst>
            <a:gd name="adj1" fmla="val 4878"/>
            <a:gd name="adj2" fmla="val 312630"/>
            <a:gd name="adj3" fmla="val 3142810"/>
            <a:gd name="adj4" fmla="val 15221112"/>
            <a:gd name="adj5" fmla="val 5691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425083-82C5-4FBC-B0F4-0E36BE7B35DB}">
      <dsp:nvSpPr>
        <dsp:cNvPr id="0" name=""/>
        <dsp:cNvSpPr/>
      </dsp:nvSpPr>
      <dsp:spPr>
        <a:xfrm>
          <a:off x="39" y="76715"/>
          <a:ext cx="3824205" cy="806400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800" kern="1200" dirty="0" smtClean="0"/>
            <a:t>NATO</a:t>
          </a:r>
          <a:endParaRPr lang="en-PH" sz="2800" kern="1200" dirty="0"/>
        </a:p>
      </dsp:txBody>
      <dsp:txXfrm>
        <a:off x="39" y="76715"/>
        <a:ext cx="3824205" cy="806400"/>
      </dsp:txXfrm>
    </dsp:sp>
    <dsp:sp modelId="{EE9A6D4A-B506-4BBA-BE90-9E601F40883C}">
      <dsp:nvSpPr>
        <dsp:cNvPr id="0" name=""/>
        <dsp:cNvSpPr/>
      </dsp:nvSpPr>
      <dsp:spPr>
        <a:xfrm>
          <a:off x="39" y="883115"/>
          <a:ext cx="3824205" cy="322812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2800" kern="1200" dirty="0" smtClean="0"/>
            <a:t>New threats, cannot be met by lining up tanks and soldiers</a:t>
          </a:r>
          <a:endParaRPr lang="en-PH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2800" kern="1200" dirty="0" smtClean="0"/>
            <a:t>Address at its roots the cyberspace</a:t>
          </a:r>
          <a:endParaRPr lang="en-PH" sz="2800" kern="1200" dirty="0"/>
        </a:p>
      </dsp:txBody>
      <dsp:txXfrm>
        <a:off x="39" y="883115"/>
        <a:ext cx="3824205" cy="3228120"/>
      </dsp:txXfrm>
    </dsp:sp>
    <dsp:sp modelId="{3CCAA046-D04B-49D5-8B36-1877AAA07735}">
      <dsp:nvSpPr>
        <dsp:cNvPr id="0" name=""/>
        <dsp:cNvSpPr/>
      </dsp:nvSpPr>
      <dsp:spPr>
        <a:xfrm>
          <a:off x="4359634" y="76715"/>
          <a:ext cx="3824205" cy="806400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-40000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800" kern="1200" dirty="0" smtClean="0"/>
            <a:t>DHS</a:t>
          </a:r>
          <a:endParaRPr lang="en-PH" sz="2800" kern="1200" dirty="0"/>
        </a:p>
      </dsp:txBody>
      <dsp:txXfrm>
        <a:off x="4359634" y="76715"/>
        <a:ext cx="3824205" cy="806400"/>
      </dsp:txXfrm>
    </dsp:sp>
    <dsp:sp modelId="{608C3737-8F53-4EA9-9F67-1D49A3126E24}">
      <dsp:nvSpPr>
        <dsp:cNvPr id="0" name=""/>
        <dsp:cNvSpPr/>
      </dsp:nvSpPr>
      <dsp:spPr>
        <a:xfrm>
          <a:off x="4359634" y="883115"/>
          <a:ext cx="3824205" cy="322812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2800" kern="1200" dirty="0" smtClean="0"/>
            <a:t>National </a:t>
          </a:r>
          <a:r>
            <a:rPr lang="en-PH" sz="2800" kern="1200" dirty="0" err="1" smtClean="0"/>
            <a:t>Cybersecurity</a:t>
          </a:r>
          <a:r>
            <a:rPr lang="en-PH" sz="2800" kern="1200" dirty="0" smtClean="0"/>
            <a:t> Awareness Campaign Challenge</a:t>
          </a:r>
          <a:endParaRPr lang="en-PH" sz="2800" kern="1200" dirty="0"/>
        </a:p>
      </dsp:txBody>
      <dsp:txXfrm>
        <a:off x="4359634" y="883115"/>
        <a:ext cx="3824205" cy="32281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F0D592-EBFF-4C09-A865-75E6071744BB}">
      <dsp:nvSpPr>
        <dsp:cNvPr id="0" name=""/>
        <dsp:cNvSpPr/>
      </dsp:nvSpPr>
      <dsp:spPr>
        <a:xfrm>
          <a:off x="0" y="0"/>
          <a:ext cx="8183880" cy="418795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2">
                <a:alpha val="90000"/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700" kern="1200" dirty="0" smtClean="0"/>
            <a:t>ISP’s security battlefront</a:t>
          </a:r>
          <a:endParaRPr lang="en-PH" sz="3700" kern="1200" dirty="0"/>
        </a:p>
      </dsp:txBody>
      <dsp:txXfrm rot="16200000">
        <a:off x="-898672" y="898672"/>
        <a:ext cx="3434120" cy="1636776"/>
      </dsp:txXfrm>
    </dsp:sp>
    <dsp:sp modelId="{F8A21D82-D2FD-47DD-AD4D-F893E4BFA905}">
      <dsp:nvSpPr>
        <dsp:cNvPr id="0" name=""/>
        <dsp:cNvSpPr/>
      </dsp:nvSpPr>
      <dsp:spPr>
        <a:xfrm>
          <a:off x="1636776" y="0"/>
          <a:ext cx="6096990" cy="4187952"/>
        </a:xfrm>
        <a:prstGeom prst="rect">
          <a:avLst/>
        </a:prstGeom>
        <a:noFill/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54305" rIns="0" bIns="0" numCol="1" spcCol="1270" anchor="t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4500" kern="1200" dirty="0" err="1" smtClean="0"/>
            <a:t>DoS</a:t>
          </a:r>
          <a:r>
            <a:rPr lang="en-PH" sz="4500" kern="1200" dirty="0" smtClean="0"/>
            <a:t> – last three years</a:t>
          </a:r>
          <a:endParaRPr lang="en-PH" sz="4500" kern="1200" dirty="0"/>
        </a:p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4500" kern="1200" dirty="0" smtClean="0"/>
            <a:t>2008</a:t>
          </a:r>
          <a:endParaRPr lang="en-PH" sz="4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3500" kern="1200" dirty="0" smtClean="0"/>
            <a:t>DNS spoofing </a:t>
          </a:r>
          <a:endParaRPr lang="en-PH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3500" kern="1200" dirty="0" smtClean="0"/>
            <a:t>BGP hijacking</a:t>
          </a:r>
          <a:endParaRPr lang="en-PH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3500" kern="1200" dirty="0" smtClean="0"/>
            <a:t>Spam</a:t>
          </a:r>
          <a:endParaRPr lang="en-PH" sz="3500" kern="1200" dirty="0"/>
        </a:p>
      </dsp:txBody>
      <dsp:txXfrm>
        <a:off x="1636776" y="0"/>
        <a:ext cx="6096990" cy="41879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638FE3-AE34-4F96-8F1B-743A2CBFCF41}">
      <dsp:nvSpPr>
        <dsp:cNvPr id="0" name=""/>
        <dsp:cNvSpPr/>
      </dsp:nvSpPr>
      <dsp:spPr>
        <a:xfrm>
          <a:off x="39" y="32762"/>
          <a:ext cx="3824205" cy="1067241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100" kern="1200" dirty="0" smtClean="0"/>
            <a:t>CAIDA – Cooperative Association for Internet Data Analysis</a:t>
          </a:r>
          <a:endParaRPr lang="en-PH" sz="2100" kern="1200" dirty="0"/>
        </a:p>
      </dsp:txBody>
      <dsp:txXfrm>
        <a:off x="39" y="32762"/>
        <a:ext cx="3824205" cy="1067241"/>
      </dsp:txXfrm>
    </dsp:sp>
    <dsp:sp modelId="{DBAB8F35-99C2-4867-A11F-7A00E52A5332}">
      <dsp:nvSpPr>
        <dsp:cNvPr id="0" name=""/>
        <dsp:cNvSpPr/>
      </dsp:nvSpPr>
      <dsp:spPr>
        <a:xfrm>
          <a:off x="39" y="1100004"/>
          <a:ext cx="3824205" cy="305518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2100" kern="1200" dirty="0" smtClean="0"/>
            <a:t>Collaborative undertaking among organizations in commercial, research and government</a:t>
          </a:r>
          <a:endParaRPr lang="en-PH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2100" kern="1200" dirty="0" smtClean="0"/>
            <a:t>Based - UCSD Supercomputer </a:t>
          </a:r>
          <a:r>
            <a:rPr lang="en-PH" sz="2100" kern="1200" dirty="0" err="1" smtClean="0"/>
            <a:t>Center</a:t>
          </a:r>
          <a:r>
            <a:rPr lang="en-PH" sz="2100" kern="1200" dirty="0" smtClean="0"/>
            <a:t> </a:t>
          </a:r>
          <a:endParaRPr lang="en-PH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2100" kern="1200" dirty="0" smtClean="0"/>
            <a:t>Funding - DHS, NSF, Cisco, WIDE Japan</a:t>
          </a:r>
          <a:endParaRPr lang="en-PH" sz="2100" kern="1200" dirty="0"/>
        </a:p>
      </dsp:txBody>
      <dsp:txXfrm>
        <a:off x="39" y="1100004"/>
        <a:ext cx="3824205" cy="3055185"/>
      </dsp:txXfrm>
    </dsp:sp>
    <dsp:sp modelId="{80C28476-A870-4011-BE6C-56412DB7B160}">
      <dsp:nvSpPr>
        <dsp:cNvPr id="0" name=""/>
        <dsp:cNvSpPr/>
      </dsp:nvSpPr>
      <dsp:spPr>
        <a:xfrm>
          <a:off x="4359634" y="32762"/>
          <a:ext cx="3824205" cy="1067241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-40000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100" kern="1200" dirty="0" smtClean="0"/>
            <a:t>ATLAS – Active Threat Level Analysis System</a:t>
          </a:r>
          <a:endParaRPr lang="en-PH" sz="2100" kern="1200" dirty="0"/>
        </a:p>
      </dsp:txBody>
      <dsp:txXfrm>
        <a:off x="4359634" y="32762"/>
        <a:ext cx="3824205" cy="1067241"/>
      </dsp:txXfrm>
    </dsp:sp>
    <dsp:sp modelId="{6C6ECA39-5E69-41C0-A9DE-CA626CEB1181}">
      <dsp:nvSpPr>
        <dsp:cNvPr id="0" name=""/>
        <dsp:cNvSpPr/>
      </dsp:nvSpPr>
      <dsp:spPr>
        <a:xfrm>
          <a:off x="4359634" y="1100004"/>
          <a:ext cx="3824205" cy="305518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2100" kern="1200" dirty="0" err="1" smtClean="0"/>
            <a:t>Arbor</a:t>
          </a:r>
          <a:r>
            <a:rPr lang="en-PH" sz="2100" kern="1200" dirty="0" smtClean="0"/>
            <a:t> Networks</a:t>
          </a:r>
          <a:endParaRPr lang="en-PH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2100" kern="1200" dirty="0" smtClean="0"/>
            <a:t>Collaborative effort with 100+ ISP’s and distributed globally across in 17 countries</a:t>
          </a:r>
          <a:endParaRPr lang="en-PH" sz="2100" kern="1200" dirty="0"/>
        </a:p>
      </dsp:txBody>
      <dsp:txXfrm>
        <a:off x="4359634" y="1100004"/>
        <a:ext cx="3824205" cy="305518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5D3677-894A-4DD2-96ED-2F6BDD53222F}">
      <dsp:nvSpPr>
        <dsp:cNvPr id="0" name=""/>
        <dsp:cNvSpPr/>
      </dsp:nvSpPr>
      <dsp:spPr>
        <a:xfrm>
          <a:off x="2618841" y="166"/>
          <a:ext cx="2946196" cy="501511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400" kern="1200" dirty="0" err="1" smtClean="0"/>
            <a:t>Honeypot</a:t>
          </a:r>
          <a:r>
            <a:rPr lang="en-PH" sz="1400" kern="1200" dirty="0" smtClean="0"/>
            <a:t>-captured payloads</a:t>
          </a:r>
          <a:endParaRPr lang="en-PH" sz="1400" kern="1200" dirty="0"/>
        </a:p>
      </dsp:txBody>
      <dsp:txXfrm>
        <a:off x="2618841" y="166"/>
        <a:ext cx="2946196" cy="501511"/>
      </dsp:txXfrm>
    </dsp:sp>
    <dsp:sp modelId="{CB42C96E-F6D9-4CBA-B666-586341B8D53F}">
      <dsp:nvSpPr>
        <dsp:cNvPr id="0" name=""/>
        <dsp:cNvSpPr/>
      </dsp:nvSpPr>
      <dsp:spPr>
        <a:xfrm>
          <a:off x="2618841" y="526753"/>
          <a:ext cx="2946196" cy="501511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5714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-5714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5714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400" kern="1200" dirty="0" smtClean="0"/>
            <a:t>IDS logs</a:t>
          </a:r>
          <a:endParaRPr lang="en-PH" sz="1400" kern="1200" dirty="0"/>
        </a:p>
      </dsp:txBody>
      <dsp:txXfrm>
        <a:off x="2618841" y="526753"/>
        <a:ext cx="2946196" cy="501511"/>
      </dsp:txXfrm>
    </dsp:sp>
    <dsp:sp modelId="{E89F41BF-D7B9-42DF-A30E-13D41CEB5823}">
      <dsp:nvSpPr>
        <dsp:cNvPr id="0" name=""/>
        <dsp:cNvSpPr/>
      </dsp:nvSpPr>
      <dsp:spPr>
        <a:xfrm>
          <a:off x="2618841" y="1053339"/>
          <a:ext cx="2946196" cy="501511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1429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-11429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1429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400" kern="1200" dirty="0" smtClean="0"/>
            <a:t>Scan logs</a:t>
          </a:r>
          <a:endParaRPr lang="en-PH" sz="1400" kern="1200" dirty="0"/>
        </a:p>
      </dsp:txBody>
      <dsp:txXfrm>
        <a:off x="2618841" y="1053339"/>
        <a:ext cx="2946196" cy="501511"/>
      </dsp:txXfrm>
    </dsp:sp>
    <dsp:sp modelId="{D8BC0030-DB24-4FCA-BA29-2E62179A6B7B}">
      <dsp:nvSpPr>
        <dsp:cNvPr id="0" name=""/>
        <dsp:cNvSpPr/>
      </dsp:nvSpPr>
      <dsp:spPr>
        <a:xfrm>
          <a:off x="2618841" y="1579926"/>
          <a:ext cx="2946196" cy="501511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7143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-17143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7143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400" kern="1200" dirty="0" smtClean="0"/>
            <a:t>Internet </a:t>
          </a:r>
          <a:r>
            <a:rPr lang="en-PH" sz="1400" kern="1200" dirty="0" err="1" smtClean="0"/>
            <a:t>DoS</a:t>
          </a:r>
          <a:r>
            <a:rPr lang="en-PH" sz="1400" kern="1200" dirty="0" smtClean="0"/>
            <a:t> statistics</a:t>
          </a:r>
          <a:endParaRPr lang="en-PH" sz="1400" kern="1200" dirty="0"/>
        </a:p>
      </dsp:txBody>
      <dsp:txXfrm>
        <a:off x="2618841" y="1579926"/>
        <a:ext cx="2946196" cy="501511"/>
      </dsp:txXfrm>
    </dsp:sp>
    <dsp:sp modelId="{D54E12EE-29A1-4351-8B0B-8AF9E856C098}">
      <dsp:nvSpPr>
        <dsp:cNvPr id="0" name=""/>
        <dsp:cNvSpPr/>
      </dsp:nvSpPr>
      <dsp:spPr>
        <a:xfrm>
          <a:off x="2618841" y="2106513"/>
          <a:ext cx="2946196" cy="501511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2857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-22857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2857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400" kern="1200" dirty="0" smtClean="0"/>
            <a:t>News &amp; vulnerability reports</a:t>
          </a:r>
          <a:endParaRPr lang="en-PH" sz="1400" kern="1200" dirty="0"/>
        </a:p>
      </dsp:txBody>
      <dsp:txXfrm>
        <a:off x="2618841" y="2106513"/>
        <a:ext cx="2946196" cy="501511"/>
      </dsp:txXfrm>
    </dsp:sp>
    <dsp:sp modelId="{5DFF70F2-0144-4FD0-A6B5-3DF0DCED6334}">
      <dsp:nvSpPr>
        <dsp:cNvPr id="0" name=""/>
        <dsp:cNvSpPr/>
      </dsp:nvSpPr>
      <dsp:spPr>
        <a:xfrm>
          <a:off x="2618841" y="2633100"/>
          <a:ext cx="2946196" cy="501511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8571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-28571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8571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400" kern="1200" dirty="0" smtClean="0"/>
            <a:t>Captured malware samples</a:t>
          </a:r>
          <a:endParaRPr lang="en-PH" sz="1400" kern="1200" dirty="0"/>
        </a:p>
      </dsp:txBody>
      <dsp:txXfrm>
        <a:off x="2618841" y="2633100"/>
        <a:ext cx="2946196" cy="501511"/>
      </dsp:txXfrm>
    </dsp:sp>
    <dsp:sp modelId="{791E8FF1-7FC0-4CC4-A7FB-D0C3399283C3}">
      <dsp:nvSpPr>
        <dsp:cNvPr id="0" name=""/>
        <dsp:cNvSpPr/>
      </dsp:nvSpPr>
      <dsp:spPr>
        <a:xfrm>
          <a:off x="2618841" y="3159687"/>
          <a:ext cx="2946196" cy="501511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4286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-34286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4286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400" kern="1200" dirty="0" smtClean="0"/>
            <a:t>Phishing infrastructure data</a:t>
          </a:r>
          <a:endParaRPr lang="en-PH" sz="1400" kern="1200" dirty="0"/>
        </a:p>
      </dsp:txBody>
      <dsp:txXfrm>
        <a:off x="2618841" y="3159687"/>
        <a:ext cx="2946196" cy="501511"/>
      </dsp:txXfrm>
    </dsp:sp>
    <dsp:sp modelId="{AF1D9F48-2F35-4CB8-973F-34F73E152ED6}">
      <dsp:nvSpPr>
        <dsp:cNvPr id="0" name=""/>
        <dsp:cNvSpPr/>
      </dsp:nvSpPr>
      <dsp:spPr>
        <a:xfrm>
          <a:off x="2618841" y="3686274"/>
          <a:ext cx="2946196" cy="501511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45000"/>
                <a:satMod val="155000"/>
              </a:schemeClr>
            </a:gs>
            <a:gs pos="60000">
              <a:schemeClr val="accent4">
                <a:alpha val="90000"/>
                <a:hueOff val="0"/>
                <a:satOff val="0"/>
                <a:lumOff val="0"/>
                <a:alphaOff val="-40000"/>
                <a:shade val="95000"/>
                <a:satMod val="15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400" kern="1200" dirty="0" err="1" smtClean="0"/>
            <a:t>Botnet</a:t>
          </a:r>
          <a:r>
            <a:rPr lang="en-PH" sz="1400" kern="1200" dirty="0" smtClean="0"/>
            <a:t> command &amp; control data</a:t>
          </a:r>
          <a:endParaRPr lang="en-PH" sz="1400" kern="1200" dirty="0"/>
        </a:p>
      </dsp:txBody>
      <dsp:txXfrm>
        <a:off x="2618841" y="3686274"/>
        <a:ext cx="2946196" cy="50151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C5D13-F100-4C74-8DB5-888B0BD5AFBF}">
      <dsp:nvSpPr>
        <dsp:cNvPr id="0" name=""/>
        <dsp:cNvSpPr/>
      </dsp:nvSpPr>
      <dsp:spPr>
        <a:xfrm>
          <a:off x="0" y="0"/>
          <a:ext cx="4187952" cy="418795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995D7-B6B4-428B-AABE-DB0D6A367748}">
      <dsp:nvSpPr>
        <dsp:cNvPr id="0" name=""/>
        <dsp:cNvSpPr/>
      </dsp:nvSpPr>
      <dsp:spPr>
        <a:xfrm>
          <a:off x="2093976" y="0"/>
          <a:ext cx="6089904" cy="4187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000" kern="1200" dirty="0" smtClean="0"/>
            <a:t>This information was obtained from </a:t>
          </a:r>
          <a:r>
            <a:rPr lang="en-PH" sz="2000" kern="1200" dirty="0" err="1" smtClean="0"/>
            <a:t>Arbor</a:t>
          </a:r>
          <a:r>
            <a:rPr lang="en-PH" sz="2000" kern="1200" dirty="0" smtClean="0"/>
            <a:t> Networks' ATLAS Initiative on 7 March 2010 and permission to republish has been obtained. ATLAS initiative data is dynamic and therefore, the information may have changed since the date of publication of the data. </a:t>
          </a:r>
          <a:endParaRPr lang="en-PH" sz="2000" kern="1200" dirty="0"/>
        </a:p>
      </dsp:txBody>
      <dsp:txXfrm>
        <a:off x="2093976" y="0"/>
        <a:ext cx="6089904" cy="1989277"/>
      </dsp:txXfrm>
    </dsp:sp>
    <dsp:sp modelId="{31BED7CF-E5CD-40D9-A63F-D5B277834B0C}">
      <dsp:nvSpPr>
        <dsp:cNvPr id="0" name=""/>
        <dsp:cNvSpPr/>
      </dsp:nvSpPr>
      <dsp:spPr>
        <a:xfrm>
          <a:off x="1099337" y="1989277"/>
          <a:ext cx="1989277" cy="1989277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73EB-0C84-455F-AB4E-494FB759CE13}">
      <dsp:nvSpPr>
        <dsp:cNvPr id="0" name=""/>
        <dsp:cNvSpPr/>
      </dsp:nvSpPr>
      <dsp:spPr>
        <a:xfrm>
          <a:off x="2093976" y="1989277"/>
          <a:ext cx="6089904" cy="19892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000" kern="1200" dirty="0" smtClean="0"/>
            <a:t>© </a:t>
          </a:r>
          <a:r>
            <a:rPr lang="en-PH" sz="2000" kern="1200" dirty="0" err="1" smtClean="0"/>
            <a:t>Arbor</a:t>
          </a:r>
          <a:r>
            <a:rPr lang="en-PH" sz="2000" kern="1200" dirty="0" smtClean="0"/>
            <a:t> Networks, Inc. ALL RIGHTS RESERVED. Atlas is a trademark of </a:t>
          </a:r>
          <a:r>
            <a:rPr lang="en-PH" sz="2000" kern="1200" dirty="0" err="1" smtClean="0"/>
            <a:t>Arbor</a:t>
          </a:r>
          <a:r>
            <a:rPr lang="en-PH" sz="2000" kern="1200" dirty="0" smtClean="0"/>
            <a:t> Networks, Inc.</a:t>
          </a:r>
          <a:endParaRPr lang="en-PH" sz="2000" kern="1200" dirty="0"/>
        </a:p>
      </dsp:txBody>
      <dsp:txXfrm>
        <a:off x="2093976" y="1989277"/>
        <a:ext cx="6089904" cy="198927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E233651-DF2E-4529-BC5A-46631DB24D34}" type="datetimeFigureOut">
              <a:rPr lang="en-US" smtClean="0"/>
              <a:pPr/>
              <a:t>3/10/2010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F1CC85-82BB-4C74-95B1-FAEF183E064F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CC85-82BB-4C74-95B1-FAEF183E064F}" type="slidenum">
              <a:rPr lang="en-PH" smtClean="0"/>
              <a:pPr/>
              <a:t>1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CC85-82BB-4C74-95B1-FAEF183E064F}" type="slidenum">
              <a:rPr lang="en-PH" smtClean="0"/>
              <a:pPr/>
              <a:t>15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1CC85-82BB-4C74-95B1-FAEF183E064F}" type="slidenum">
              <a:rPr lang="en-PH" smtClean="0"/>
              <a:pPr/>
              <a:t>20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s.gov/files/programs/Copy_of_press_release_0046.shtm#0" TargetMode="External"/><Relationship Id="rId2" Type="http://schemas.openxmlformats.org/officeDocument/2006/relationships/hyperlink" Target="http://www.msnbc.msn.com/id/35709046/ns/technology_and_science-secur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ls.ietf.org/pdf/draft-ietf-opsec-ip-security-02.pdf" TargetMode="External"/><Relationship Id="rId4" Type="http://schemas.openxmlformats.org/officeDocument/2006/relationships/hyperlink" Target="http://www.arbornetwork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Securing IT Networks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sz="3300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Understanding the trends and threats</a:t>
            </a:r>
          </a:p>
          <a:p>
            <a:endParaRPr lang="en-PH" dirty="0" smtClean="0">
              <a:solidFill>
                <a:srgbClr val="00B050"/>
              </a:solidFill>
            </a:endParaRPr>
          </a:p>
          <a:p>
            <a:r>
              <a:rPr lang="en-PH" sz="1600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Delivered on behalf of </a:t>
            </a:r>
          </a:p>
          <a:p>
            <a:r>
              <a:rPr lang="en-PH" sz="1600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Information Systems Security Association Philippines Chapter, Inc.</a:t>
            </a:r>
          </a:p>
          <a:p>
            <a:endParaRPr lang="en-PH" sz="1600" dirty="0" smtClean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  <a:p>
            <a:endParaRPr lang="en-PH" sz="1600" dirty="0" smtClean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  <a:p>
            <a:endParaRPr lang="en-PH" sz="1600" dirty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6082689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err="1" smtClean="0">
                <a:latin typeface="Segoe UI" pitchFamily="34" charset="0"/>
                <a:cs typeface="Segoe UI" pitchFamily="34" charset="0"/>
              </a:rPr>
              <a:t>Rodel</a:t>
            </a:r>
            <a:r>
              <a:rPr lang="en-PH" sz="11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PH" sz="1100" b="1" dirty="0" err="1" smtClean="0">
                <a:latin typeface="Segoe UI" pitchFamily="34" charset="0"/>
                <a:cs typeface="Segoe UI" pitchFamily="34" charset="0"/>
              </a:rPr>
              <a:t>Urani</a:t>
            </a:r>
            <a:r>
              <a:rPr lang="en-PH" sz="1100" b="1" dirty="0" smtClean="0">
                <a:latin typeface="Segoe UI" pitchFamily="34" charset="0"/>
                <a:cs typeface="Segoe UI" pitchFamily="34" charset="0"/>
              </a:rPr>
              <a:t>	        S</a:t>
            </a:r>
            <a:r>
              <a:rPr lang="en-PH" sz="900" b="1" dirty="0" smtClean="0">
                <a:latin typeface="Segoe UI" pitchFamily="34" charset="0"/>
                <a:cs typeface="Segoe UI" pitchFamily="34" charset="0"/>
              </a:rPr>
              <a:t>TRATE</a:t>
            </a:r>
            <a:r>
              <a:rPr lang="en-PH" sz="1100" b="1" dirty="0" smtClean="0">
                <a:latin typeface="Segoe UI" pitchFamily="34" charset="0"/>
                <a:cs typeface="Segoe UI" pitchFamily="34" charset="0"/>
              </a:rPr>
              <a:t>GICT C</a:t>
            </a:r>
            <a:r>
              <a:rPr lang="en-PH" sz="900" b="1" dirty="0" smtClean="0">
                <a:latin typeface="Segoe UI" pitchFamily="34" charset="0"/>
                <a:cs typeface="Segoe UI" pitchFamily="34" charset="0"/>
              </a:rPr>
              <a:t>OMPANY</a:t>
            </a:r>
          </a:p>
          <a:p>
            <a:r>
              <a:rPr lang="en-PH" sz="1100" dirty="0" smtClean="0">
                <a:latin typeface="Segoe UI" pitchFamily="34" charset="0"/>
                <a:cs typeface="Segoe UI" pitchFamily="34" charset="0"/>
              </a:rPr>
              <a:t>Senior Consultant   We deliver, you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Top scanned services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3400"/>
            <a:ext cx="8183880" cy="4495800"/>
          </a:xfrm>
        </p:spPr>
        <p:txBody>
          <a:bodyPr>
            <a:normAutofit/>
          </a:bodyPr>
          <a:lstStyle/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sz="1100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Source: </a:t>
            </a:r>
            <a:r>
              <a:rPr lang="en-PH" sz="1100" dirty="0" err="1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Arbor</a:t>
            </a:r>
            <a:r>
              <a:rPr lang="en-PH" sz="1100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 Networks Atlas Global Dashboard captured 7 Mar 2010 6:50A</a:t>
            </a:r>
            <a:endParaRPr lang="en-PH" sz="11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2500" t="51111" r="46644" b="17778"/>
          <a:stretch>
            <a:fillRect/>
          </a:stretch>
        </p:blipFill>
        <p:spPr bwMode="auto">
          <a:xfrm>
            <a:off x="457200" y="457199"/>
            <a:ext cx="8229600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Rounded Rectangle 6"/>
          <p:cNvSpPr/>
          <p:nvPr/>
        </p:nvSpPr>
        <p:spPr>
          <a:xfrm>
            <a:off x="685800" y="1828800"/>
            <a:ext cx="76200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ight Arrow 8"/>
          <p:cNvSpPr/>
          <p:nvPr/>
        </p:nvSpPr>
        <p:spPr>
          <a:xfrm rot="8380104">
            <a:off x="1085404" y="1727510"/>
            <a:ext cx="3749537" cy="3810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4572000" y="533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Segoe UI" pitchFamily="34" charset="0"/>
                <a:cs typeface="Segoe UI" pitchFamily="34" charset="0"/>
              </a:rPr>
              <a:t>See Description</a:t>
            </a:r>
            <a:endParaRPr lang="en-PH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Vulnerability report, top scanned services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/>
          </a:bodyPr>
          <a:lstStyle/>
          <a:p>
            <a:pPr>
              <a:buNone/>
            </a:pPr>
            <a:endParaRPr lang="en-PH" sz="1100" dirty="0" smtClean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l="11921" t="14630" r="12500" b="3333"/>
          <a:stretch>
            <a:fillRect/>
          </a:stretch>
        </p:blipFill>
        <p:spPr bwMode="auto">
          <a:xfrm>
            <a:off x="457200" y="457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TextBox 7"/>
          <p:cNvSpPr txBox="1"/>
          <p:nvPr/>
        </p:nvSpPr>
        <p:spPr>
          <a:xfrm>
            <a:off x="3429000" y="533400"/>
            <a:ext cx="548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PH" sz="1100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Source: </a:t>
            </a:r>
            <a:r>
              <a:rPr lang="en-PH" sz="1100" dirty="0" err="1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Arbor</a:t>
            </a:r>
            <a:r>
              <a:rPr lang="en-PH" sz="1100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 Networks ATLAS Security Portal captured 7 Mar 2010 6:50A</a:t>
            </a:r>
            <a:endParaRPr lang="en-PH" sz="11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Uses single core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Real trend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9375" t="28000" r="2500" b="23000"/>
          <a:stretch>
            <a:fillRect/>
          </a:stretch>
        </p:blipFill>
        <p:spPr bwMode="auto">
          <a:xfrm>
            <a:off x="3810000" y="228600"/>
            <a:ext cx="3352800" cy="566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5" name="TextBox 4"/>
          <p:cNvSpPr txBox="1"/>
          <p:nvPr/>
        </p:nvSpPr>
        <p:spPr>
          <a:xfrm rot="17827822">
            <a:off x="1458932" y="2080611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b="1" dirty="0" smtClean="0">
                <a:latin typeface="Segoe UI" pitchFamily="34" charset="0"/>
                <a:cs typeface="Segoe UI" pitchFamily="34" charset="0"/>
              </a:rPr>
              <a:t>TCP/IP</a:t>
            </a:r>
            <a:endParaRPr lang="en-PH" sz="72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</a:rPr>
              <a:t>TCP/IP’s sad reality</a:t>
            </a:r>
            <a:endParaRPr lang="en-PH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Plethora of resources on security</a:t>
            </a:r>
            <a:endParaRPr lang="en-PH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Security matters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Review and tweak approaches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396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How do you concur?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Equation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3657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i="1" dirty="0" smtClean="0">
                <a:latin typeface="Segoe UI" pitchFamily="34" charset="0"/>
                <a:cs typeface="Segoe UI" pitchFamily="34" charset="0"/>
              </a:rPr>
              <a:t>Swedish Foreign Minister Carl </a:t>
            </a:r>
            <a:r>
              <a:rPr lang="en-PH" b="1" i="1" dirty="0" err="1" smtClean="0">
                <a:latin typeface="Segoe UI" pitchFamily="34" charset="0"/>
                <a:cs typeface="Segoe UI" pitchFamily="34" charset="0"/>
              </a:rPr>
              <a:t>Bildt</a:t>
            </a:r>
            <a:endParaRPr lang="en-PH" b="1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PH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Of importance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</a:rPr>
              <a:t>Checkpoint</a:t>
            </a:r>
            <a:endParaRPr lang="en-PH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Sources and references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00B050"/>
              </a:buClr>
            </a:pPr>
            <a:r>
              <a:rPr lang="en-PH" dirty="0" smtClean="0">
                <a:latin typeface="Segoe UI" pitchFamily="34" charset="0"/>
                <a:cs typeface="Segoe UI" pitchFamily="34" charset="0"/>
              </a:rPr>
              <a:t>NATO chief calls attention to cyber threats</a:t>
            </a:r>
          </a:p>
          <a:p>
            <a:pPr>
              <a:buClr>
                <a:srgbClr val="00B050"/>
              </a:buClr>
              <a:buNone/>
            </a:pPr>
            <a:r>
              <a:rPr lang="en-PH" dirty="0" smtClean="0">
                <a:latin typeface="Segoe UI" pitchFamily="34" charset="0"/>
                <a:cs typeface="Segoe UI" pitchFamily="34" charset="0"/>
              </a:rPr>
              <a:t>	</a:t>
            </a:r>
            <a:r>
              <a:rPr lang="en-PH" dirty="0" smtClean="0">
                <a:latin typeface="Segoe UI" pitchFamily="34" charset="0"/>
                <a:cs typeface="Segoe UI" pitchFamily="34" charset="0"/>
                <a:hlinkClick r:id="rId2"/>
              </a:rPr>
              <a:t>http://www.msnbc.msn.com/id/35709046/ns/technology_and_science-security</a:t>
            </a:r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>
              <a:buClr>
                <a:srgbClr val="00B050"/>
              </a:buClr>
            </a:pPr>
            <a:r>
              <a:rPr lang="en-PH" dirty="0" smtClean="0">
                <a:latin typeface="Segoe UI" pitchFamily="34" charset="0"/>
                <a:cs typeface="Segoe UI" pitchFamily="34" charset="0"/>
              </a:rPr>
              <a:t>DHS threat level </a:t>
            </a:r>
            <a:r>
              <a:rPr lang="en-PH" dirty="0" smtClean="0">
                <a:latin typeface="Segoe UI" pitchFamily="34" charset="0"/>
                <a:cs typeface="Segoe UI" pitchFamily="34" charset="0"/>
                <a:hlinkClick r:id="rId3"/>
              </a:rPr>
              <a:t>http://www.dhs.gov/files/programs/Copy_of_press_release_0046.shtm#0</a:t>
            </a:r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>
              <a:buClr>
                <a:srgbClr val="00B050"/>
              </a:buClr>
            </a:pPr>
            <a:r>
              <a:rPr lang="en-PH" dirty="0" smtClean="0">
                <a:latin typeface="Segoe UI" pitchFamily="34" charset="0"/>
                <a:cs typeface="Segoe UI" pitchFamily="34" charset="0"/>
              </a:rPr>
              <a:t>Worldwide Infrastructure Security Report Volume 5, ATLAS Security Portal, available at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Arbor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Networks </a:t>
            </a:r>
            <a:r>
              <a:rPr lang="en-PH" dirty="0" smtClean="0">
                <a:latin typeface="Segoe UI" pitchFamily="34" charset="0"/>
                <a:cs typeface="Segoe UI" pitchFamily="34" charset="0"/>
                <a:hlinkClick r:id="rId4"/>
              </a:rPr>
              <a:t>http://www.arbornetworks.com</a:t>
            </a:r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>
              <a:buClr>
                <a:srgbClr val="00B050"/>
              </a:buClr>
            </a:pPr>
            <a:r>
              <a:rPr lang="en-PH" dirty="0" smtClean="0">
                <a:latin typeface="Segoe UI" pitchFamily="34" charset="0"/>
                <a:cs typeface="Segoe UI" pitchFamily="34" charset="0"/>
              </a:rPr>
              <a:t>Security assessment on IPv4 </a:t>
            </a:r>
            <a:r>
              <a:rPr lang="en-PH" dirty="0" smtClean="0">
                <a:latin typeface="Segoe UI" pitchFamily="34" charset="0"/>
                <a:cs typeface="Segoe UI" pitchFamily="34" charset="0"/>
                <a:hlinkClick r:id="rId5"/>
              </a:rPr>
              <a:t>http://tools.ietf.org/pdf/draft-ietf-opsec-ip-security-02.pdf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</a:t>
            </a:r>
          </a:p>
          <a:p>
            <a:pPr>
              <a:buClr>
                <a:srgbClr val="00B050"/>
              </a:buClr>
            </a:pP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4876800"/>
            <a:ext cx="4876800" cy="472440"/>
          </a:xfrm>
        </p:spPr>
        <p:txBody>
          <a:bodyPr>
            <a:normAutofit fontScale="90000"/>
          </a:bodyPr>
          <a:lstStyle/>
          <a:p>
            <a:pPr algn="ctr"/>
            <a:r>
              <a:rPr lang="en-PH" sz="17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lang="en-PH" sz="13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TRATE</a:t>
            </a:r>
            <a:r>
              <a:rPr lang="en-PH" sz="17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GICT C</a:t>
            </a:r>
            <a:r>
              <a:rPr lang="en-PH" sz="13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OMPANY</a:t>
            </a: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PH" sz="15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</a:br>
            <a:r>
              <a:rPr lang="en-PH" sz="15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Competitive business | Seamless technology</a:t>
            </a:r>
            <a:endParaRPr lang="en-PH" sz="15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2289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3837801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R</a:t>
            </a:r>
            <a:r>
              <a:rPr lang="en-PH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ODEL</a:t>
            </a:r>
            <a:r>
              <a:rPr lang="en-PH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@</a:t>
            </a:r>
            <a:r>
              <a:rPr lang="en-P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U</a:t>
            </a:r>
            <a:r>
              <a:rPr lang="en-PH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RANI</a:t>
            </a:r>
            <a:r>
              <a:rPr lang="en-P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.</a:t>
            </a:r>
            <a:r>
              <a:rPr lang="en-PH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tel</a:t>
            </a:r>
            <a:endParaRPr lang="en-PH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57600" y="4876800"/>
            <a:ext cx="5715000" cy="47244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6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rPr>
              <a:t>ISSA Philippines Chapter, Inc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5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rPr>
              <a:t> The Global Voice of Information Security Profession</a:t>
            </a:r>
            <a:endParaRPr kumimoji="0" lang="en-PH" sz="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473659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Segoe UI" pitchFamily="34" charset="0"/>
                <a:cs typeface="Segoe UI" pitchFamily="34" charset="0"/>
              </a:rPr>
              <a:t>|</a:t>
            </a:r>
            <a:endParaRPr lang="en-PH" sz="36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Internet Protocol (IP) severe cases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Largest anticipated attacks next 12 </a:t>
            </a:r>
            <a:r>
              <a:rPr lang="en-PH" dirty="0" err="1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mos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00B050"/>
              </a:buClr>
            </a:pP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67590"/>
            <a:ext cx="701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latin typeface="Segoe UI" pitchFamily="34" charset="0"/>
                <a:cs typeface="Segoe UI" pitchFamily="34" charset="0"/>
              </a:rPr>
              <a:t>Source: </a:t>
            </a:r>
            <a:r>
              <a:rPr lang="en-PH" sz="1100" dirty="0" err="1" smtClean="0">
                <a:latin typeface="Segoe UI" pitchFamily="34" charset="0"/>
                <a:cs typeface="Segoe UI" pitchFamily="34" charset="0"/>
              </a:rPr>
              <a:t>Arbor</a:t>
            </a:r>
            <a:r>
              <a:rPr lang="en-PH" sz="1100" dirty="0" smtClean="0">
                <a:latin typeface="Segoe UI" pitchFamily="34" charset="0"/>
                <a:cs typeface="Segoe UI" pitchFamily="34" charset="0"/>
              </a:rPr>
              <a:t> Networks, Worldwide Infrastructure Security Report 2009</a:t>
            </a:r>
            <a:endParaRPr lang="en-PH" sz="11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55626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WISR  </a:t>
            </a:r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2008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Darknet</a:t>
            </a:r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 sensors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ATLAS data sources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ATLAS Notice and Attribution ff data use</a:t>
            </a:r>
            <a:endParaRPr lang="en-PH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2920" y="530352"/>
          <a:ext cx="8183880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Top threat sources</a:t>
            </a:r>
            <a:endParaRPr lang="en-PH" sz="1100" b="0" dirty="0">
              <a:solidFill>
                <a:srgbClr val="0070C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0417" t="22222" r="40162" b="6852"/>
          <a:stretch>
            <a:fillRect/>
          </a:stretch>
        </p:blipFill>
        <p:spPr bwMode="auto">
          <a:xfrm>
            <a:off x="457200" y="457201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/>
          <p:cNvSpPr txBox="1"/>
          <p:nvPr/>
        </p:nvSpPr>
        <p:spPr>
          <a:xfrm>
            <a:off x="914400" y="5224790"/>
            <a:ext cx="594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Source: </a:t>
            </a:r>
            <a:r>
              <a:rPr lang="en-PH" sz="1100" dirty="0" err="1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Arbor</a:t>
            </a:r>
            <a:r>
              <a:rPr lang="en-PH" sz="1100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 Networks Atlas Global Dashboard captured 7 Mar 2010 6:50A</a:t>
            </a:r>
            <a:endParaRPr lang="en-PH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1383</TotalTime>
  <Words>725</Words>
  <Application>Microsoft Office PowerPoint</Application>
  <PresentationFormat>On-screen Show (4:3)</PresentationFormat>
  <Paragraphs>131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Aspect</vt:lpstr>
      <vt:lpstr>Securing IT Networks</vt:lpstr>
      <vt:lpstr>Of importance</vt:lpstr>
      <vt:lpstr>Internet Protocol (IP) severe cases</vt:lpstr>
      <vt:lpstr>Largest anticipated attacks next 12 mos</vt:lpstr>
      <vt:lpstr>WISR  2008</vt:lpstr>
      <vt:lpstr>Darknet sensors</vt:lpstr>
      <vt:lpstr>ATLAS data sources</vt:lpstr>
      <vt:lpstr>ATLAS Notice and Attribution ff data use</vt:lpstr>
      <vt:lpstr>Top threat sources</vt:lpstr>
      <vt:lpstr>Top scanned services</vt:lpstr>
      <vt:lpstr>Vulnerability report, top scanned services</vt:lpstr>
      <vt:lpstr>Uses single core</vt:lpstr>
      <vt:lpstr>Real trend</vt:lpstr>
      <vt:lpstr>TCP/IP’s sad reality</vt:lpstr>
      <vt:lpstr>Plethora of resources on security</vt:lpstr>
      <vt:lpstr>Security matters</vt:lpstr>
      <vt:lpstr>Review and tweak approaches</vt:lpstr>
      <vt:lpstr>How do you concur?</vt:lpstr>
      <vt:lpstr>Equation</vt:lpstr>
      <vt:lpstr>Checkpoint</vt:lpstr>
      <vt:lpstr>Sources and references</vt:lpstr>
      <vt:lpstr>STRATEGICT COMPANY Competitive business | Seamless technology</vt:lpstr>
    </vt:vector>
  </TitlesOfParts>
  <Company>InterGen Services,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Rodel Urani</dc:creator>
  <cp:lastModifiedBy>Rodel Urani</cp:lastModifiedBy>
  <cp:revision>130</cp:revision>
  <dcterms:created xsi:type="dcterms:W3CDTF">2010-02-24T06:59:09Z</dcterms:created>
  <dcterms:modified xsi:type="dcterms:W3CDTF">2010-03-09T20:40:15Z</dcterms:modified>
</cp:coreProperties>
</file>