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3436-6409-4934-A333-34839CF2DC1A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B042-46CC-4A36-8909-4EF1F80498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207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3436-6409-4934-A333-34839CF2DC1A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B042-46CC-4A36-8909-4EF1F80498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36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3436-6409-4934-A333-34839CF2DC1A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B042-46CC-4A36-8909-4EF1F80498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190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3436-6409-4934-A333-34839CF2DC1A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B042-46CC-4A36-8909-4EF1F80498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124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3436-6409-4934-A333-34839CF2DC1A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B042-46CC-4A36-8909-4EF1F80498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02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3436-6409-4934-A333-34839CF2DC1A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B042-46CC-4A36-8909-4EF1F80498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326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3436-6409-4934-A333-34839CF2DC1A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B042-46CC-4A36-8909-4EF1F80498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513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3436-6409-4934-A333-34839CF2DC1A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B042-46CC-4A36-8909-4EF1F80498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66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3436-6409-4934-A333-34839CF2DC1A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B042-46CC-4A36-8909-4EF1F80498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87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3436-6409-4934-A333-34839CF2DC1A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B042-46CC-4A36-8909-4EF1F80498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59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3436-6409-4934-A333-34839CF2DC1A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B042-46CC-4A36-8909-4EF1F80498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71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83436-6409-4934-A333-34839CF2DC1A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9B042-46CC-4A36-8909-4EF1F80498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617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.xml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9"/>
          <p:cNvCxnSpPr/>
          <p:nvPr/>
        </p:nvCxnSpPr>
        <p:spPr>
          <a:xfrm>
            <a:off x="4511842" y="6173245"/>
            <a:ext cx="2979821" cy="1203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5"/>
          <p:cNvSpPr>
            <a:spLocks noGrp="1"/>
          </p:cNvSpPr>
          <p:nvPr>
            <p:ph type="title"/>
          </p:nvPr>
        </p:nvSpPr>
        <p:spPr>
          <a:xfrm>
            <a:off x="4978283" y="5423433"/>
            <a:ext cx="2149642" cy="705958"/>
          </a:xfrm>
        </p:spPr>
        <p:txBody>
          <a:bodyPr>
            <a:normAutofit/>
          </a:bodyPr>
          <a:lstStyle/>
          <a:p>
            <a:pPr algn="ctr"/>
            <a:r>
              <a:rPr lang="es-AR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  <a:hlinkClick r:id="rId2" action="ppaction://hlinksldjump"/>
              </a:rPr>
              <a:t>MISIONES</a:t>
            </a:r>
            <a:endParaRPr lang="es-AR" sz="32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ítulo 15"/>
          <p:cNvSpPr txBox="1">
            <a:spLocks/>
          </p:cNvSpPr>
          <p:nvPr/>
        </p:nvSpPr>
        <p:spPr>
          <a:xfrm>
            <a:off x="4926932" y="4312844"/>
            <a:ext cx="2149642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  <a:hlinkClick r:id="rId3" action="ppaction://hlinksldjump"/>
              </a:rPr>
              <a:t>NAVES</a:t>
            </a:r>
            <a:endParaRPr lang="es-AR" sz="32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ítulo 15"/>
          <p:cNvSpPr txBox="1">
            <a:spLocks/>
          </p:cNvSpPr>
          <p:nvPr/>
        </p:nvSpPr>
        <p:spPr>
          <a:xfrm>
            <a:off x="4468946" y="3168296"/>
            <a:ext cx="3168316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  <a:hlinkClick r:id="rId4" action="ppaction://hlinksldjump"/>
              </a:rPr>
              <a:t>ASTRONAUTAS</a:t>
            </a:r>
            <a:endParaRPr lang="es-AR" sz="32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" name="Conector recto 20"/>
          <p:cNvCxnSpPr/>
          <p:nvPr/>
        </p:nvCxnSpPr>
        <p:spPr>
          <a:xfrm>
            <a:off x="4511842" y="5006770"/>
            <a:ext cx="2979821" cy="1203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4563194" y="3896181"/>
            <a:ext cx="2979821" cy="1203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511842" y="2793764"/>
            <a:ext cx="2979821" cy="1203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ítulo 15"/>
          <p:cNvSpPr txBox="1">
            <a:spLocks/>
          </p:cNvSpPr>
          <p:nvPr/>
        </p:nvSpPr>
        <p:spPr>
          <a:xfrm>
            <a:off x="4332483" y="2099298"/>
            <a:ext cx="3441242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  <a:hlinkClick r:id="rId5" action="ppaction://hlinksldjump"/>
              </a:rPr>
              <a:t>INTRODUCCION</a:t>
            </a:r>
            <a:endParaRPr lang="es-AR" sz="32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ítulo 15"/>
          <p:cNvSpPr txBox="1">
            <a:spLocks/>
          </p:cNvSpPr>
          <p:nvPr/>
        </p:nvSpPr>
        <p:spPr>
          <a:xfrm>
            <a:off x="4563194" y="984941"/>
            <a:ext cx="2877114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</a:rPr>
              <a:t>MANUAL DE USUARIO</a:t>
            </a:r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5"/>
          <p:cNvSpPr txBox="1">
            <a:spLocks/>
          </p:cNvSpPr>
          <p:nvPr/>
        </p:nvSpPr>
        <p:spPr>
          <a:xfrm>
            <a:off x="499232" y="5008232"/>
            <a:ext cx="1266281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  <a:hlinkClick r:id="rId2" action="ppaction://hlinksldjump"/>
              </a:rPr>
              <a:t>MISIONES</a:t>
            </a:r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-29445" y="2536130"/>
            <a:ext cx="2258548" cy="427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5"/>
          <p:cNvSpPr txBox="1">
            <a:spLocks/>
          </p:cNvSpPr>
          <p:nvPr/>
        </p:nvSpPr>
        <p:spPr>
          <a:xfrm>
            <a:off x="33438" y="3917871"/>
            <a:ext cx="2149642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  <a:hlinkClick r:id="rId3" action="ppaction://hlinksldjump"/>
              </a:rPr>
              <a:t>NAVES</a:t>
            </a:r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ítulo 15"/>
          <p:cNvSpPr txBox="1">
            <a:spLocks/>
          </p:cNvSpPr>
          <p:nvPr/>
        </p:nvSpPr>
        <p:spPr>
          <a:xfrm>
            <a:off x="241742" y="2856581"/>
            <a:ext cx="1825839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  <a:hlinkClick r:id="rId4" action="ppaction://hlinksldjump"/>
              </a:rPr>
              <a:t>ASTRONAUTAS</a:t>
            </a:r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285150" y="4592721"/>
            <a:ext cx="1694447" cy="37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250907" y="150125"/>
            <a:ext cx="9772771" cy="659186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Conector recto 21"/>
          <p:cNvCxnSpPr/>
          <p:nvPr/>
        </p:nvCxnSpPr>
        <p:spPr>
          <a:xfrm flipV="1">
            <a:off x="310067" y="5714190"/>
            <a:ext cx="1694447" cy="37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ítulo 15"/>
          <p:cNvSpPr txBox="1">
            <a:spLocks/>
          </p:cNvSpPr>
          <p:nvPr/>
        </p:nvSpPr>
        <p:spPr>
          <a:xfrm>
            <a:off x="2475496" y="350972"/>
            <a:ext cx="9278847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</a:rPr>
              <a:t>El programa se trata de un sistema para gestionar astronautas y naves para misiones espaciales. El menú principal nos proporciona las siguientes opciones:</a:t>
            </a:r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ítulo 15"/>
          <p:cNvSpPr txBox="1">
            <a:spLocks/>
          </p:cNvSpPr>
          <p:nvPr/>
        </p:nvSpPr>
        <p:spPr>
          <a:xfrm>
            <a:off x="2475496" y="2971936"/>
            <a:ext cx="9316170" cy="849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AR" sz="24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328863" y="3568207"/>
            <a:ext cx="1694447" cy="37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ítulo 15"/>
          <p:cNvSpPr txBox="1">
            <a:spLocks/>
          </p:cNvSpPr>
          <p:nvPr/>
        </p:nvSpPr>
        <p:spPr>
          <a:xfrm>
            <a:off x="149494" y="1834445"/>
            <a:ext cx="1965758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</a:rPr>
              <a:t>INTRODUCCION</a:t>
            </a:r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ítulo 15"/>
          <p:cNvSpPr txBox="1">
            <a:spLocks/>
          </p:cNvSpPr>
          <p:nvPr/>
        </p:nvSpPr>
        <p:spPr>
          <a:xfrm>
            <a:off x="2512819" y="4928719"/>
            <a:ext cx="9278847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Menú </a:t>
            </a:r>
            <a:r>
              <a:rPr lang="es-ES" sz="8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astronautas: </a:t>
            </a:r>
            <a:r>
              <a:rPr lang="es-ES" sz="8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Abre el menú que contiene todas las opciones para gestionar astronautas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s-ES" sz="8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Menú </a:t>
            </a: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nave</a:t>
            </a: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s: </a:t>
            </a:r>
            <a:r>
              <a:rPr lang="es-ES" sz="8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Abre el menú que contiene todas las opciones para gestionar naves.</a:t>
            </a:r>
            <a:endParaRPr lang="es-ES" sz="8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ES" sz="8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Menú misiones: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Abre el menú que contiene todas las opciones para gestionar misiones.</a:t>
            </a:r>
            <a:endParaRPr lang="es-AR" sz="8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AR" sz="8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Salir: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 del programa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s-AR" sz="8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AR" sz="2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AR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576" y="1222777"/>
            <a:ext cx="4519331" cy="2404223"/>
          </a:xfrm>
          <a:prstGeom prst="rect">
            <a:avLst/>
          </a:prstGeom>
        </p:spPr>
      </p:pic>
      <p:pic>
        <p:nvPicPr>
          <p:cNvPr id="33" name="Imagen 3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2" y="510024"/>
            <a:ext cx="1737548" cy="23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5"/>
          <p:cNvSpPr txBox="1">
            <a:spLocks/>
          </p:cNvSpPr>
          <p:nvPr/>
        </p:nvSpPr>
        <p:spPr>
          <a:xfrm>
            <a:off x="499232" y="5008232"/>
            <a:ext cx="1266281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  <a:hlinkClick r:id="rId2" action="ppaction://hlinksldjump"/>
              </a:rPr>
              <a:t>MISIONES</a:t>
            </a:r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-21015" y="3573384"/>
            <a:ext cx="2258548" cy="427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5"/>
          <p:cNvSpPr txBox="1">
            <a:spLocks/>
          </p:cNvSpPr>
          <p:nvPr/>
        </p:nvSpPr>
        <p:spPr>
          <a:xfrm>
            <a:off x="33438" y="3917871"/>
            <a:ext cx="2149642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  <a:hlinkClick r:id="rId3" action="ppaction://hlinksldjump"/>
              </a:rPr>
              <a:t>NAVES</a:t>
            </a:r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ítulo 15"/>
          <p:cNvSpPr txBox="1">
            <a:spLocks/>
          </p:cNvSpPr>
          <p:nvPr/>
        </p:nvSpPr>
        <p:spPr>
          <a:xfrm>
            <a:off x="241742" y="2856581"/>
            <a:ext cx="1825839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</a:rPr>
              <a:t>ASTRONAUTAS</a:t>
            </a:r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285150" y="4592721"/>
            <a:ext cx="1694447" cy="37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250907" y="150125"/>
            <a:ext cx="9772771" cy="659186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Conector recto 21"/>
          <p:cNvCxnSpPr/>
          <p:nvPr/>
        </p:nvCxnSpPr>
        <p:spPr>
          <a:xfrm flipV="1">
            <a:off x="310067" y="5714190"/>
            <a:ext cx="1694447" cy="37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ítulo 15"/>
          <p:cNvSpPr txBox="1">
            <a:spLocks/>
          </p:cNvSpPr>
          <p:nvPr/>
        </p:nvSpPr>
        <p:spPr>
          <a:xfrm>
            <a:off x="2475496" y="2971936"/>
            <a:ext cx="9316170" cy="849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AR" sz="24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328863" y="3568207"/>
            <a:ext cx="1694447" cy="37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ítulo 15"/>
          <p:cNvSpPr txBox="1">
            <a:spLocks/>
          </p:cNvSpPr>
          <p:nvPr/>
        </p:nvSpPr>
        <p:spPr>
          <a:xfrm>
            <a:off x="149494" y="1834445"/>
            <a:ext cx="1965758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  <a:hlinkClick r:id="rId4" action="ppaction://hlinksldjump"/>
              </a:rPr>
              <a:t>INTRODUCCION</a:t>
            </a:r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ítulo 15"/>
          <p:cNvSpPr txBox="1">
            <a:spLocks/>
          </p:cNvSpPr>
          <p:nvPr/>
        </p:nvSpPr>
        <p:spPr>
          <a:xfrm>
            <a:off x="2512819" y="4575740"/>
            <a:ext cx="9278847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Nuevo astronauta: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registrar un nuevo astronauta a la base de datos (No puede haber ID repetidos).</a:t>
            </a:r>
          </a:p>
          <a:p>
            <a:pPr marL="457200" indent="-457200">
              <a:buFont typeface="+mj-lt"/>
              <a:buAutoNum type="arabicPeriod"/>
            </a:pPr>
            <a:endParaRPr lang="es-ES" sz="8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Mostrar astronautas: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buscar astronautas en la base de datos (puede buscar por ID o mostrar el listado de todos los astronautas).</a:t>
            </a:r>
          </a:p>
          <a:p>
            <a:pPr marL="457200" indent="-457200">
              <a:buFont typeface="+mj-lt"/>
              <a:buAutoNum type="arabicPeriod"/>
            </a:pPr>
            <a:endParaRPr lang="es-ES" sz="8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Editar astronautas: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editar la información de un astronauta. </a:t>
            </a:r>
          </a:p>
          <a:p>
            <a:endParaRPr lang="es-ES" sz="8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Alta/Baja: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Cambia el estado del astronauta a 1 (activo) / 2 (inactivo).</a:t>
            </a:r>
          </a:p>
          <a:p>
            <a:pPr marL="914400" lvl="1" indent="-457200">
              <a:buFont typeface="+mj-lt"/>
              <a:buAutoNum type="arabicPeriod"/>
            </a:pPr>
            <a:endParaRPr lang="es-ES" sz="8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Editar datos: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editar todos los datos de un astronauta (El ID no puede cambiarse).</a:t>
            </a:r>
            <a:endParaRPr lang="es-AR" sz="8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s-AR" sz="8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4.    </a:t>
            </a: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Volve</a:t>
            </a: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r: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Vuelve al menú principal.</a:t>
            </a:r>
            <a:endParaRPr lang="es-AR" sz="8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AR" sz="2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AR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Conector recto 14"/>
          <p:cNvCxnSpPr/>
          <p:nvPr/>
        </p:nvCxnSpPr>
        <p:spPr>
          <a:xfrm flipV="1">
            <a:off x="285150" y="2522956"/>
            <a:ext cx="1694447" cy="37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925" y="458741"/>
            <a:ext cx="9183312" cy="2204579"/>
          </a:xfrm>
          <a:prstGeom prst="rect">
            <a:avLst/>
          </a:prstGeom>
        </p:spPr>
      </p:pic>
      <p:pic>
        <p:nvPicPr>
          <p:cNvPr id="18" name="Imagen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2" y="510024"/>
            <a:ext cx="1737548" cy="23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5"/>
          <p:cNvSpPr txBox="1">
            <a:spLocks/>
          </p:cNvSpPr>
          <p:nvPr/>
        </p:nvSpPr>
        <p:spPr>
          <a:xfrm>
            <a:off x="499232" y="5008232"/>
            <a:ext cx="1266281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  <a:hlinkClick r:id="rId2" action="ppaction://hlinksldjump"/>
              </a:rPr>
              <a:t>MISIONES</a:t>
            </a:r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-21016" y="4608805"/>
            <a:ext cx="2258548" cy="427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5"/>
          <p:cNvSpPr txBox="1">
            <a:spLocks/>
          </p:cNvSpPr>
          <p:nvPr/>
        </p:nvSpPr>
        <p:spPr>
          <a:xfrm>
            <a:off x="33437" y="3919477"/>
            <a:ext cx="2149642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</a:rPr>
              <a:t>NAVES</a:t>
            </a:r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ítulo 15"/>
          <p:cNvSpPr txBox="1">
            <a:spLocks/>
          </p:cNvSpPr>
          <p:nvPr/>
        </p:nvSpPr>
        <p:spPr>
          <a:xfrm>
            <a:off x="241742" y="2856581"/>
            <a:ext cx="1825839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  <a:hlinkClick r:id="rId3" action="ppaction://hlinksldjump"/>
              </a:rPr>
              <a:t>ASTRONAUTAS</a:t>
            </a:r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285148" y="3558757"/>
            <a:ext cx="1694447" cy="37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250907" y="150125"/>
            <a:ext cx="9772771" cy="659186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Conector recto 21"/>
          <p:cNvCxnSpPr/>
          <p:nvPr/>
        </p:nvCxnSpPr>
        <p:spPr>
          <a:xfrm flipV="1">
            <a:off x="310067" y="5714190"/>
            <a:ext cx="1694447" cy="37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ítulo 15"/>
          <p:cNvSpPr txBox="1">
            <a:spLocks/>
          </p:cNvSpPr>
          <p:nvPr/>
        </p:nvSpPr>
        <p:spPr>
          <a:xfrm>
            <a:off x="2475496" y="2971936"/>
            <a:ext cx="9316170" cy="849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AR" sz="24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ítulo 15"/>
          <p:cNvSpPr txBox="1">
            <a:spLocks/>
          </p:cNvSpPr>
          <p:nvPr/>
        </p:nvSpPr>
        <p:spPr>
          <a:xfrm>
            <a:off x="149494" y="1834445"/>
            <a:ext cx="1965758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  <a:hlinkClick r:id="rId4" action="ppaction://hlinksldjump"/>
              </a:rPr>
              <a:t>INTRODUCCION</a:t>
            </a:r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ítulo 15"/>
          <p:cNvSpPr txBox="1">
            <a:spLocks/>
          </p:cNvSpPr>
          <p:nvPr/>
        </p:nvSpPr>
        <p:spPr>
          <a:xfrm>
            <a:off x="2512819" y="4443003"/>
            <a:ext cx="9278847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Nueva nave: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registrar una nueva nave a la base de datos (No puede haber ID repetidos).</a:t>
            </a:r>
          </a:p>
          <a:p>
            <a:pPr marL="457200" indent="-457200">
              <a:buFont typeface="+mj-lt"/>
              <a:buAutoNum type="arabicPeriod"/>
            </a:pPr>
            <a:endParaRPr lang="es-ES" sz="8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Mostrar naves: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buscar naves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 la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 de datos (puede buscar por ID o mostrar el listado de todas las naves).</a:t>
            </a:r>
          </a:p>
          <a:p>
            <a:pPr marL="457200" indent="-457200">
              <a:buFont typeface="+mj-lt"/>
              <a:buAutoNum type="arabicPeriod"/>
            </a:pPr>
            <a:endParaRPr lang="es-ES" sz="8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Editar nav</a:t>
            </a: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es: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editar la información de una nave. </a:t>
            </a:r>
          </a:p>
          <a:p>
            <a:endParaRPr lang="es-ES" sz="8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Cambiar estado</a:t>
            </a: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cambiar el estado de la nave a: 0 (en mantenimiento) / 1 (lista) / 2 (en misión) / 3 (de baja).</a:t>
            </a:r>
          </a:p>
          <a:p>
            <a:pPr marL="914400" lvl="1" indent="-457200">
              <a:buFont typeface="+mj-lt"/>
              <a:buAutoNum type="arabicPeriod"/>
            </a:pPr>
            <a:endParaRPr lang="es-ES" sz="8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Editar datos: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editar todos los datos de una nave (El ID no puede cambiarse).</a:t>
            </a:r>
            <a:endParaRPr lang="es-AR" sz="8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s-AR" sz="8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4.    </a:t>
            </a: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Volve</a:t>
            </a: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r: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Vuelve al menú principal.</a:t>
            </a:r>
            <a:endParaRPr lang="es-AR" sz="8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AR" sz="2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AR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Conector recto 14"/>
          <p:cNvCxnSpPr/>
          <p:nvPr/>
        </p:nvCxnSpPr>
        <p:spPr>
          <a:xfrm flipV="1">
            <a:off x="285150" y="2522956"/>
            <a:ext cx="1694447" cy="37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478" y="412693"/>
            <a:ext cx="8746585" cy="2261235"/>
          </a:xfrm>
          <a:prstGeom prst="rect">
            <a:avLst/>
          </a:prstGeom>
        </p:spPr>
      </p:pic>
      <p:pic>
        <p:nvPicPr>
          <p:cNvPr id="17" name="Imagen 1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2" y="510024"/>
            <a:ext cx="1737548" cy="23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5"/>
          <p:cNvSpPr txBox="1">
            <a:spLocks/>
          </p:cNvSpPr>
          <p:nvPr/>
        </p:nvSpPr>
        <p:spPr>
          <a:xfrm>
            <a:off x="499232" y="5008232"/>
            <a:ext cx="1266281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</a:rPr>
              <a:t>MISIONES</a:t>
            </a:r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-41555" y="5714190"/>
            <a:ext cx="2258548" cy="427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5"/>
          <p:cNvSpPr txBox="1">
            <a:spLocks/>
          </p:cNvSpPr>
          <p:nvPr/>
        </p:nvSpPr>
        <p:spPr>
          <a:xfrm>
            <a:off x="33437" y="3919477"/>
            <a:ext cx="2149642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  <a:hlinkClick r:id="rId2" action="ppaction://hlinksldjump"/>
              </a:rPr>
              <a:t>NAVES</a:t>
            </a:r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ítulo 15"/>
          <p:cNvSpPr txBox="1">
            <a:spLocks/>
          </p:cNvSpPr>
          <p:nvPr/>
        </p:nvSpPr>
        <p:spPr>
          <a:xfrm>
            <a:off x="241742" y="2856581"/>
            <a:ext cx="1825839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  <a:hlinkClick r:id="rId3" action="ppaction://hlinksldjump"/>
              </a:rPr>
              <a:t>ASTRONAUTAS</a:t>
            </a:r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285148" y="3558757"/>
            <a:ext cx="1694447" cy="37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250907" y="150125"/>
            <a:ext cx="9772771" cy="659186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Conector recto 21"/>
          <p:cNvCxnSpPr/>
          <p:nvPr/>
        </p:nvCxnSpPr>
        <p:spPr>
          <a:xfrm flipV="1">
            <a:off x="324448" y="4625435"/>
            <a:ext cx="1694447" cy="37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ítulo 15"/>
          <p:cNvSpPr txBox="1">
            <a:spLocks/>
          </p:cNvSpPr>
          <p:nvPr/>
        </p:nvSpPr>
        <p:spPr>
          <a:xfrm>
            <a:off x="2475496" y="2971936"/>
            <a:ext cx="9316170" cy="849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AR" sz="24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ítulo 15"/>
          <p:cNvSpPr txBox="1">
            <a:spLocks/>
          </p:cNvSpPr>
          <p:nvPr/>
        </p:nvSpPr>
        <p:spPr>
          <a:xfrm>
            <a:off x="149494" y="1834445"/>
            <a:ext cx="1965758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Nirmala UI" panose="020B0502040204020203" pitchFamily="34" charset="0"/>
                <a:cs typeface="Segoe UI Light" panose="020B0502040204020203" pitchFamily="34" charset="0"/>
                <a:hlinkClick r:id="rId4" action="ppaction://hlinksldjump"/>
              </a:rPr>
              <a:t>INTRODUCCION</a:t>
            </a:r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ítulo 15"/>
          <p:cNvSpPr txBox="1">
            <a:spLocks/>
          </p:cNvSpPr>
          <p:nvPr/>
        </p:nvSpPr>
        <p:spPr>
          <a:xfrm>
            <a:off x="2512819" y="4575740"/>
            <a:ext cx="9278847" cy="70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Nueva misión: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registrar una nueva misión a la base de datos (Debe haber al menos un astronauta y nave para agregar una nueva misión).</a:t>
            </a:r>
          </a:p>
          <a:p>
            <a:pPr marL="457200" indent="-457200">
              <a:buFont typeface="+mj-lt"/>
              <a:buAutoNum type="arabicPeriod"/>
            </a:pPr>
            <a:endParaRPr lang="es-ES" sz="8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Mostrar </a:t>
            </a: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misione</a:t>
            </a: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s: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buscar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mision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 la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 de datos (puede buscar por ID o mostrar el listado de todas las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mision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es).</a:t>
            </a:r>
          </a:p>
          <a:p>
            <a:pPr marL="457200" indent="-457200">
              <a:buFont typeface="+mj-lt"/>
              <a:buAutoNum type="arabicPeriod"/>
            </a:pPr>
            <a:endParaRPr lang="es-ES" sz="8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Actualizar misión</a:t>
            </a: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editar la información de una misión. </a:t>
            </a:r>
          </a:p>
          <a:p>
            <a:endParaRPr lang="es-ES" sz="8000" b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Baja/Alta misión</a:t>
            </a: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cambiar el estado de la misión a: 1 (lista) / 4 (de baja).</a:t>
            </a:r>
          </a:p>
          <a:p>
            <a:pPr marL="914400" lvl="1" indent="-457200">
              <a:buFont typeface="+mj-lt"/>
              <a:buAutoNum type="arabicPeriod"/>
            </a:pPr>
            <a:endParaRPr lang="es-ES" sz="8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Actualizar misión: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actualizar el estado actual de la misión.</a:t>
            </a:r>
            <a:endParaRPr lang="es-AR" sz="8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s-AR" sz="8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4.    </a:t>
            </a: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Volve</a:t>
            </a:r>
            <a:r>
              <a:rPr lang="es-E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r: </a:t>
            </a:r>
            <a:r>
              <a:rPr lang="es-ES" sz="8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Vuelve al menú principal.</a:t>
            </a:r>
            <a:endParaRPr lang="es-AR" sz="8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AR" sz="2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AR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s-AR" sz="2000" dirty="0">
              <a:solidFill>
                <a:schemeClr val="bg1"/>
              </a:solidFill>
              <a:latin typeface="Segoe UI Light" panose="020B0502040204020203" pitchFamily="34" charset="0"/>
              <a:ea typeface="Nirmala UI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Conector recto 14"/>
          <p:cNvCxnSpPr/>
          <p:nvPr/>
        </p:nvCxnSpPr>
        <p:spPr>
          <a:xfrm flipV="1">
            <a:off x="285150" y="2522956"/>
            <a:ext cx="1694447" cy="37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b="3494"/>
          <a:stretch/>
        </p:blipFill>
        <p:spPr>
          <a:xfrm>
            <a:off x="2791077" y="392743"/>
            <a:ext cx="8685008" cy="2254923"/>
          </a:xfrm>
          <a:prstGeom prst="rect">
            <a:avLst/>
          </a:prstGeom>
        </p:spPr>
      </p:pic>
      <p:pic>
        <p:nvPicPr>
          <p:cNvPr id="17" name="Imagen 1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2" y="510024"/>
            <a:ext cx="1737548" cy="23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423</Words>
  <Application>Microsoft Office PowerPoint</Application>
  <PresentationFormat>Panorámica</PresentationFormat>
  <Paragraphs>66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Nirmala UI</vt:lpstr>
      <vt:lpstr>Segoe UI Light</vt:lpstr>
      <vt:lpstr>Tema de Office</vt:lpstr>
      <vt:lpstr>MISIONES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</dc:creator>
  <cp:lastModifiedBy>Eduardo</cp:lastModifiedBy>
  <cp:revision>15</cp:revision>
  <dcterms:created xsi:type="dcterms:W3CDTF">2023-06-23T19:11:14Z</dcterms:created>
  <dcterms:modified xsi:type="dcterms:W3CDTF">2023-06-23T21:26:34Z</dcterms:modified>
</cp:coreProperties>
</file>