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3" r:id="rId6"/>
    <p:sldId id="262" r:id="rId7"/>
    <p:sldId id="264" r:id="rId8"/>
    <p:sldId id="265" r:id="rId9"/>
    <p:sldId id="267" r:id="rId10"/>
    <p:sldId id="268" r:id="rId11"/>
    <p:sldId id="266" r:id="rId12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189" autoAdjust="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0AD3-A0C8-424D-A995-192E58B28BFB}" type="datetimeFigureOut">
              <a:rPr lang="es-AR" smtClean="0"/>
              <a:pPr/>
              <a:t>07/09/2016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01AB-DB08-4464-830C-944EA58E3486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0AD3-A0C8-424D-A995-192E58B28BFB}" type="datetimeFigureOut">
              <a:rPr lang="es-AR" smtClean="0"/>
              <a:pPr/>
              <a:t>07/09/2016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01AB-DB08-4464-830C-944EA58E3486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0AD3-A0C8-424D-A995-192E58B28BFB}" type="datetimeFigureOut">
              <a:rPr lang="es-AR" smtClean="0"/>
              <a:pPr/>
              <a:t>07/09/2016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01AB-DB08-4464-830C-944EA58E3486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0AD3-A0C8-424D-A995-192E58B28BFB}" type="datetimeFigureOut">
              <a:rPr lang="es-AR" smtClean="0"/>
              <a:pPr/>
              <a:t>07/09/2016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01AB-DB08-4464-830C-944EA58E3486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0AD3-A0C8-424D-A995-192E58B28BFB}" type="datetimeFigureOut">
              <a:rPr lang="es-AR" smtClean="0"/>
              <a:pPr/>
              <a:t>07/09/2016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01AB-DB08-4464-830C-944EA58E3486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0AD3-A0C8-424D-A995-192E58B28BFB}" type="datetimeFigureOut">
              <a:rPr lang="es-AR" smtClean="0"/>
              <a:pPr/>
              <a:t>07/09/2016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01AB-DB08-4464-830C-944EA58E3486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0AD3-A0C8-424D-A995-192E58B28BFB}" type="datetimeFigureOut">
              <a:rPr lang="es-AR" smtClean="0"/>
              <a:pPr/>
              <a:t>07/09/2016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01AB-DB08-4464-830C-944EA58E3486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0AD3-A0C8-424D-A995-192E58B28BFB}" type="datetimeFigureOut">
              <a:rPr lang="es-AR" smtClean="0"/>
              <a:pPr/>
              <a:t>07/09/2016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01AB-DB08-4464-830C-944EA58E3486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0AD3-A0C8-424D-A995-192E58B28BFB}" type="datetimeFigureOut">
              <a:rPr lang="es-AR" smtClean="0"/>
              <a:pPr/>
              <a:t>07/09/2016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01AB-DB08-4464-830C-944EA58E3486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0AD3-A0C8-424D-A995-192E58B28BFB}" type="datetimeFigureOut">
              <a:rPr lang="es-AR" smtClean="0"/>
              <a:pPr/>
              <a:t>07/09/2016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01AB-DB08-4464-830C-944EA58E3486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0AD3-A0C8-424D-A995-192E58B28BFB}" type="datetimeFigureOut">
              <a:rPr lang="es-AR" smtClean="0"/>
              <a:pPr/>
              <a:t>07/09/2016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01AB-DB08-4464-830C-944EA58E3486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40AD3-A0C8-424D-A995-192E58B28BFB}" type="datetimeFigureOut">
              <a:rPr lang="es-AR" smtClean="0"/>
              <a:pPr/>
              <a:t>07/09/2016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201AB-DB08-4464-830C-944EA58E3486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0" y="0"/>
            <a:ext cx="9144000" cy="514738"/>
          </a:xfrm>
          <a:prstGeom prst="rect">
            <a:avLst/>
          </a:prstGeom>
          <a:solidFill>
            <a:schemeClr val="accent1"/>
          </a:solidFill>
        </p:spPr>
        <p:txBody>
          <a:bodyPr wrap="square" tIns="72000" bIns="72000" rtlCol="0">
            <a:spAutoFit/>
          </a:bodyPr>
          <a:lstStyle/>
          <a:p>
            <a:pPr algn="ctr"/>
            <a:r>
              <a:rPr lang="es-AR" sz="2400" b="1" dirty="0" smtClean="0">
                <a:solidFill>
                  <a:schemeClr val="bg1"/>
                </a:solidFill>
              </a:rPr>
              <a:t>LPOO II- WPF</a:t>
            </a:r>
            <a:endParaRPr lang="es-AR" sz="2400" b="1" dirty="0">
              <a:solidFill>
                <a:schemeClr val="bg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428992" y="642918"/>
            <a:ext cx="2628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Control de Usuario - Crear</a:t>
            </a:r>
            <a:endParaRPr lang="es-AR" dirty="0"/>
          </a:p>
        </p:txBody>
      </p:sp>
      <p:pic>
        <p:nvPicPr>
          <p:cNvPr id="6" name="5 Imagen" descr="cu_01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39" y="1428736"/>
            <a:ext cx="8566579" cy="39959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0" y="0"/>
            <a:ext cx="9144000" cy="514738"/>
          </a:xfrm>
          <a:prstGeom prst="rect">
            <a:avLst/>
          </a:prstGeom>
          <a:solidFill>
            <a:schemeClr val="accent1"/>
          </a:solidFill>
        </p:spPr>
        <p:txBody>
          <a:bodyPr wrap="square" tIns="72000" bIns="72000" rtlCol="0">
            <a:spAutoFit/>
          </a:bodyPr>
          <a:lstStyle/>
          <a:p>
            <a:pPr algn="ctr"/>
            <a:r>
              <a:rPr lang="es-AR" sz="2400" b="1" dirty="0" smtClean="0">
                <a:solidFill>
                  <a:schemeClr val="bg1"/>
                </a:solidFill>
              </a:rPr>
              <a:t>LPOO II- WPF</a:t>
            </a:r>
            <a:endParaRPr lang="es-AR" sz="2400" b="1" dirty="0">
              <a:solidFill>
                <a:schemeClr val="bg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000364" y="642918"/>
            <a:ext cx="3373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Control de Usuario – Como Usarlo</a:t>
            </a:r>
            <a:endParaRPr lang="es-AR" dirty="0"/>
          </a:p>
        </p:txBody>
      </p:sp>
      <p:pic>
        <p:nvPicPr>
          <p:cNvPr id="6" name="5 Imagen" descr="cu_0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1285860"/>
            <a:ext cx="7846136" cy="48866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0" y="0"/>
            <a:ext cx="9144000" cy="514738"/>
          </a:xfrm>
          <a:prstGeom prst="rect">
            <a:avLst/>
          </a:prstGeom>
          <a:solidFill>
            <a:schemeClr val="accent1"/>
          </a:solidFill>
        </p:spPr>
        <p:txBody>
          <a:bodyPr wrap="square" tIns="72000" bIns="72000" rtlCol="0">
            <a:spAutoFit/>
          </a:bodyPr>
          <a:lstStyle/>
          <a:p>
            <a:pPr algn="ctr"/>
            <a:r>
              <a:rPr lang="es-AR" sz="2400" b="1" dirty="0" smtClean="0">
                <a:solidFill>
                  <a:schemeClr val="bg1"/>
                </a:solidFill>
              </a:rPr>
              <a:t>LPOO II- WPF</a:t>
            </a:r>
            <a:endParaRPr lang="es-AR" sz="2400" b="1" dirty="0">
              <a:solidFill>
                <a:schemeClr val="bg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000364" y="642918"/>
            <a:ext cx="3373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Control de Usuario – Como Usarlo</a:t>
            </a:r>
            <a:endParaRPr lang="es-AR" dirty="0"/>
          </a:p>
        </p:txBody>
      </p:sp>
      <p:pic>
        <p:nvPicPr>
          <p:cNvPr id="6" name="5 Imagen" descr="cu_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7" y="1428736"/>
            <a:ext cx="4812351" cy="3286148"/>
          </a:xfrm>
          <a:prstGeom prst="rect">
            <a:avLst/>
          </a:prstGeom>
        </p:spPr>
      </p:pic>
      <p:pic>
        <p:nvPicPr>
          <p:cNvPr id="7" name="6 Imagen" descr="cu_0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066" y="4071942"/>
            <a:ext cx="2889493" cy="1714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0" y="0"/>
            <a:ext cx="9144000" cy="514738"/>
          </a:xfrm>
          <a:prstGeom prst="rect">
            <a:avLst/>
          </a:prstGeom>
          <a:solidFill>
            <a:schemeClr val="accent1"/>
          </a:solidFill>
        </p:spPr>
        <p:txBody>
          <a:bodyPr wrap="square" tIns="72000" bIns="72000" rtlCol="0">
            <a:spAutoFit/>
          </a:bodyPr>
          <a:lstStyle/>
          <a:p>
            <a:pPr algn="ctr"/>
            <a:r>
              <a:rPr lang="es-AR" sz="2400" b="1" dirty="0" smtClean="0">
                <a:solidFill>
                  <a:schemeClr val="bg1"/>
                </a:solidFill>
              </a:rPr>
              <a:t>LPOO II- WPF</a:t>
            </a:r>
            <a:endParaRPr lang="es-AR" sz="2400" b="1" dirty="0">
              <a:solidFill>
                <a:schemeClr val="bg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428992" y="642918"/>
            <a:ext cx="2628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Control de Usuario - Crear</a:t>
            </a:r>
            <a:endParaRPr lang="es-AR" dirty="0"/>
          </a:p>
        </p:txBody>
      </p:sp>
      <p:pic>
        <p:nvPicPr>
          <p:cNvPr id="6" name="5 Imagen" descr="cu_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1323643"/>
            <a:ext cx="8634944" cy="45342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0" y="0"/>
            <a:ext cx="9144000" cy="514738"/>
          </a:xfrm>
          <a:prstGeom prst="rect">
            <a:avLst/>
          </a:prstGeom>
          <a:solidFill>
            <a:schemeClr val="accent1"/>
          </a:solidFill>
        </p:spPr>
        <p:txBody>
          <a:bodyPr wrap="square" tIns="72000" bIns="72000" rtlCol="0">
            <a:spAutoFit/>
          </a:bodyPr>
          <a:lstStyle/>
          <a:p>
            <a:pPr algn="ctr"/>
            <a:r>
              <a:rPr lang="es-AR" sz="2400" b="1" dirty="0" smtClean="0">
                <a:solidFill>
                  <a:schemeClr val="bg1"/>
                </a:solidFill>
              </a:rPr>
              <a:t>LPOO II- WPF</a:t>
            </a:r>
            <a:endParaRPr lang="es-AR" sz="2400" b="1" dirty="0">
              <a:solidFill>
                <a:schemeClr val="bg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428992" y="642918"/>
            <a:ext cx="2628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Control de Usuario - Crear</a:t>
            </a:r>
            <a:endParaRPr lang="es-AR" dirty="0"/>
          </a:p>
        </p:txBody>
      </p:sp>
      <p:pic>
        <p:nvPicPr>
          <p:cNvPr id="6" name="5 Imagen" descr="cu_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74" y="1357298"/>
            <a:ext cx="4190426" cy="43959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0" y="0"/>
            <a:ext cx="9144000" cy="514738"/>
          </a:xfrm>
          <a:prstGeom prst="rect">
            <a:avLst/>
          </a:prstGeom>
          <a:solidFill>
            <a:schemeClr val="accent1"/>
          </a:solidFill>
        </p:spPr>
        <p:txBody>
          <a:bodyPr wrap="square" tIns="72000" bIns="72000" rtlCol="0">
            <a:spAutoFit/>
          </a:bodyPr>
          <a:lstStyle/>
          <a:p>
            <a:pPr algn="ctr"/>
            <a:r>
              <a:rPr lang="es-AR" sz="2400" b="1" dirty="0" smtClean="0">
                <a:solidFill>
                  <a:schemeClr val="bg1"/>
                </a:solidFill>
              </a:rPr>
              <a:t>LPOO II- WPF</a:t>
            </a:r>
            <a:endParaRPr lang="es-AR" sz="2400" b="1" dirty="0">
              <a:solidFill>
                <a:schemeClr val="bg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428992" y="642918"/>
            <a:ext cx="2628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Control de Usuario - Crear</a:t>
            </a:r>
            <a:endParaRPr lang="es-AR" dirty="0"/>
          </a:p>
        </p:txBody>
      </p:sp>
      <p:pic>
        <p:nvPicPr>
          <p:cNvPr id="6" name="5 Imagen" descr="cu_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8" y="1214422"/>
            <a:ext cx="7420205" cy="50485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0" y="0"/>
            <a:ext cx="9144000" cy="514738"/>
          </a:xfrm>
          <a:prstGeom prst="rect">
            <a:avLst/>
          </a:prstGeom>
          <a:solidFill>
            <a:schemeClr val="accent1"/>
          </a:solidFill>
        </p:spPr>
        <p:txBody>
          <a:bodyPr wrap="square" tIns="72000" bIns="72000" rtlCol="0">
            <a:spAutoFit/>
          </a:bodyPr>
          <a:lstStyle/>
          <a:p>
            <a:pPr algn="ctr"/>
            <a:r>
              <a:rPr lang="es-AR" sz="2400" b="1" dirty="0" smtClean="0">
                <a:solidFill>
                  <a:schemeClr val="bg1"/>
                </a:solidFill>
              </a:rPr>
              <a:t>LPOO II- WPF</a:t>
            </a:r>
            <a:endParaRPr lang="es-AR" sz="2400" b="1" dirty="0">
              <a:solidFill>
                <a:schemeClr val="bg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428992" y="642918"/>
            <a:ext cx="2628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Control de Usuario - Crear</a:t>
            </a:r>
            <a:endParaRPr lang="es-AR" dirty="0"/>
          </a:p>
        </p:txBody>
      </p:sp>
      <p:pic>
        <p:nvPicPr>
          <p:cNvPr id="6" name="5 Imagen" descr="cu_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8" y="1214422"/>
            <a:ext cx="7420205" cy="50485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0" y="0"/>
            <a:ext cx="9144000" cy="514738"/>
          </a:xfrm>
          <a:prstGeom prst="rect">
            <a:avLst/>
          </a:prstGeom>
          <a:solidFill>
            <a:schemeClr val="accent1"/>
          </a:solidFill>
        </p:spPr>
        <p:txBody>
          <a:bodyPr wrap="square" tIns="72000" bIns="72000" rtlCol="0">
            <a:spAutoFit/>
          </a:bodyPr>
          <a:lstStyle/>
          <a:p>
            <a:pPr algn="ctr"/>
            <a:r>
              <a:rPr lang="es-AR" sz="2400" b="1" dirty="0" smtClean="0">
                <a:solidFill>
                  <a:schemeClr val="bg1"/>
                </a:solidFill>
              </a:rPr>
              <a:t>LPOO II- WPF</a:t>
            </a:r>
            <a:endParaRPr lang="es-AR" sz="2400" b="1" dirty="0">
              <a:solidFill>
                <a:schemeClr val="bg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428992" y="642918"/>
            <a:ext cx="2628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Control de Usuario - Crear</a:t>
            </a:r>
            <a:endParaRPr lang="es-AR" dirty="0"/>
          </a:p>
        </p:txBody>
      </p:sp>
      <p:pic>
        <p:nvPicPr>
          <p:cNvPr id="6" name="5 Imagen" descr="cu_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1214422"/>
            <a:ext cx="7363141" cy="47532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0" y="0"/>
            <a:ext cx="9144000" cy="514738"/>
          </a:xfrm>
          <a:prstGeom prst="rect">
            <a:avLst/>
          </a:prstGeom>
          <a:solidFill>
            <a:schemeClr val="accent1"/>
          </a:solidFill>
        </p:spPr>
        <p:txBody>
          <a:bodyPr wrap="square" tIns="72000" bIns="72000" rtlCol="0">
            <a:spAutoFit/>
          </a:bodyPr>
          <a:lstStyle/>
          <a:p>
            <a:pPr algn="ctr"/>
            <a:r>
              <a:rPr lang="es-AR" sz="2400" b="1" dirty="0" smtClean="0">
                <a:solidFill>
                  <a:schemeClr val="bg1"/>
                </a:solidFill>
              </a:rPr>
              <a:t>LPOO II- WPF</a:t>
            </a:r>
            <a:endParaRPr lang="es-AR" sz="2400" b="1" dirty="0">
              <a:solidFill>
                <a:schemeClr val="bg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428992" y="642918"/>
            <a:ext cx="2628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Control de Usuario - Crear</a:t>
            </a:r>
            <a:endParaRPr lang="es-AR" dirty="0"/>
          </a:p>
        </p:txBody>
      </p:sp>
      <p:pic>
        <p:nvPicPr>
          <p:cNvPr id="6" name="5 Imagen" descr="cu_05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794" y="1142984"/>
            <a:ext cx="5596479" cy="51533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0" y="0"/>
            <a:ext cx="9144000" cy="514738"/>
          </a:xfrm>
          <a:prstGeom prst="rect">
            <a:avLst/>
          </a:prstGeom>
          <a:solidFill>
            <a:schemeClr val="accent1"/>
          </a:solidFill>
        </p:spPr>
        <p:txBody>
          <a:bodyPr wrap="square" tIns="72000" bIns="72000" rtlCol="0">
            <a:spAutoFit/>
          </a:bodyPr>
          <a:lstStyle/>
          <a:p>
            <a:pPr algn="ctr"/>
            <a:r>
              <a:rPr lang="es-AR" sz="2400" b="1" dirty="0" smtClean="0">
                <a:solidFill>
                  <a:schemeClr val="bg1"/>
                </a:solidFill>
              </a:rPr>
              <a:t>LPOO II- WPF</a:t>
            </a:r>
            <a:endParaRPr lang="es-AR" sz="2400" b="1" dirty="0">
              <a:solidFill>
                <a:schemeClr val="bg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000364" y="642918"/>
            <a:ext cx="3373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Control de Usuario – Como Usarlo</a:t>
            </a:r>
            <a:endParaRPr lang="es-AR" dirty="0"/>
          </a:p>
        </p:txBody>
      </p:sp>
      <p:pic>
        <p:nvPicPr>
          <p:cNvPr id="6" name="5 Imagen" descr="cu_0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1000108"/>
            <a:ext cx="7795262" cy="54292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0" y="0"/>
            <a:ext cx="9144000" cy="514738"/>
          </a:xfrm>
          <a:prstGeom prst="rect">
            <a:avLst/>
          </a:prstGeom>
          <a:solidFill>
            <a:schemeClr val="accent1"/>
          </a:solidFill>
        </p:spPr>
        <p:txBody>
          <a:bodyPr wrap="square" tIns="72000" bIns="72000" rtlCol="0">
            <a:spAutoFit/>
          </a:bodyPr>
          <a:lstStyle/>
          <a:p>
            <a:pPr algn="ctr"/>
            <a:r>
              <a:rPr lang="es-AR" sz="2400" b="1" dirty="0" smtClean="0">
                <a:solidFill>
                  <a:schemeClr val="bg1"/>
                </a:solidFill>
              </a:rPr>
              <a:t>LPOO II- WPF</a:t>
            </a:r>
            <a:endParaRPr lang="es-AR" sz="2400" b="1" dirty="0">
              <a:solidFill>
                <a:schemeClr val="bg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000364" y="642918"/>
            <a:ext cx="3373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Control de Usuario – Como Usarlo</a:t>
            </a:r>
            <a:endParaRPr lang="es-AR" dirty="0"/>
          </a:p>
        </p:txBody>
      </p:sp>
      <p:pic>
        <p:nvPicPr>
          <p:cNvPr id="6" name="5 Imagen" descr="cu_0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1285860"/>
            <a:ext cx="7846136" cy="48866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92</Words>
  <Application>Microsoft Office PowerPoint</Application>
  <PresentationFormat>Presentación en pantalla (4:3)</PresentationFormat>
  <Paragraphs>22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sixto</dc:creator>
  <cp:lastModifiedBy>sixto</cp:lastModifiedBy>
  <cp:revision>121</cp:revision>
  <dcterms:created xsi:type="dcterms:W3CDTF">2015-08-18T14:08:12Z</dcterms:created>
  <dcterms:modified xsi:type="dcterms:W3CDTF">2016-09-07T18:26:29Z</dcterms:modified>
</cp:coreProperties>
</file>