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68" r:id="rId5"/>
    <p:sldId id="257" r:id="rId6"/>
    <p:sldId id="259" r:id="rId7"/>
    <p:sldId id="269" r:id="rId8"/>
    <p:sldId id="277" r:id="rId9"/>
    <p:sldId id="276" r:id="rId10"/>
    <p:sldId id="275" r:id="rId11"/>
    <p:sldId id="274" r:id="rId12"/>
    <p:sldId id="273" r:id="rId13"/>
    <p:sldId id="270" r:id="rId14"/>
    <p:sldId id="272" r:id="rId15"/>
    <p:sldId id="284" r:id="rId16"/>
    <p:sldId id="283" r:id="rId17"/>
    <p:sldId id="282" r:id="rId18"/>
    <p:sldId id="281" r:id="rId19"/>
    <p:sldId id="280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0AD3-A0C8-424D-A995-192E58B28BFB}" type="datetimeFigureOut">
              <a:rPr lang="es-AR" smtClean="0"/>
              <a:pPr/>
              <a:t>07/09/2016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01AB-DB08-4464-830C-944EA58E348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6" name="5 Imagen" descr="stilo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357298"/>
            <a:ext cx="7935292" cy="3957652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428992" y="6429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Estilos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Estilos</a:t>
            </a:r>
            <a:endParaRPr lang="es-AR" dirty="0"/>
          </a:p>
        </p:txBody>
      </p:sp>
      <p:pic>
        <p:nvPicPr>
          <p:cNvPr id="4" name="3 Imagen" descr="dictionary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14488"/>
            <a:ext cx="7670015" cy="2643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Estilos</a:t>
            </a:r>
            <a:endParaRPr lang="es-AR" dirty="0"/>
          </a:p>
        </p:txBody>
      </p:sp>
      <p:pic>
        <p:nvPicPr>
          <p:cNvPr id="4" name="3 Imagen" descr="dictionary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218890"/>
            <a:ext cx="7938714" cy="471043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143108" y="6143644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NOTA:: En la ventana no realizo la declaración de Estilos</a:t>
            </a:r>
            <a:endParaRPr lang="es-A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Estilos</a:t>
            </a:r>
            <a:endParaRPr lang="es-AR" dirty="0"/>
          </a:p>
        </p:txBody>
      </p:sp>
      <p:pic>
        <p:nvPicPr>
          <p:cNvPr id="6" name="5 Imagen" descr="dictionary-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57" y="1428736"/>
            <a:ext cx="8484361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Estilos</a:t>
            </a:r>
            <a:endParaRPr lang="es-AR" dirty="0"/>
          </a:p>
        </p:txBody>
      </p:sp>
      <p:pic>
        <p:nvPicPr>
          <p:cNvPr id="4" name="3 Imagen" descr="dictionary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285860"/>
            <a:ext cx="3929090" cy="39030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Plantilla</a:t>
            </a:r>
            <a:endParaRPr lang="es-AR" dirty="0"/>
          </a:p>
        </p:txBody>
      </p:sp>
      <p:pic>
        <p:nvPicPr>
          <p:cNvPr id="4" name="3 Imagen" descr="plantilla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285860"/>
            <a:ext cx="7951360" cy="45720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Plantilla</a:t>
            </a:r>
            <a:endParaRPr lang="es-AR" dirty="0"/>
          </a:p>
        </p:txBody>
      </p:sp>
      <p:pic>
        <p:nvPicPr>
          <p:cNvPr id="4" name="3 Imagen" descr="plantilla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643050"/>
            <a:ext cx="8717883" cy="22861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Plantilla</a:t>
            </a:r>
            <a:endParaRPr lang="es-AR" dirty="0"/>
          </a:p>
        </p:txBody>
      </p:sp>
      <p:pic>
        <p:nvPicPr>
          <p:cNvPr id="4" name="3 Imagen" descr="plantilla-3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81" y="1015726"/>
            <a:ext cx="7217319" cy="4270662"/>
          </a:xfrm>
          <a:prstGeom prst="rect">
            <a:avLst/>
          </a:prstGeom>
        </p:spPr>
      </p:pic>
      <p:pic>
        <p:nvPicPr>
          <p:cNvPr id="6" name="5 Imagen" descr="plantilla-3.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49" y="5357826"/>
            <a:ext cx="7590479" cy="10001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Plantilla</a:t>
            </a:r>
            <a:endParaRPr lang="es-AR" dirty="0"/>
          </a:p>
        </p:txBody>
      </p:sp>
      <p:pic>
        <p:nvPicPr>
          <p:cNvPr id="4" name="3 Imagen" descr="plantilla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571612"/>
            <a:ext cx="8064884" cy="35054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Plantilla</a:t>
            </a:r>
            <a:endParaRPr lang="es-AR" dirty="0"/>
          </a:p>
        </p:txBody>
      </p:sp>
      <p:pic>
        <p:nvPicPr>
          <p:cNvPr id="4" name="3 Imagen" descr="plantilla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357298"/>
            <a:ext cx="7739284" cy="45199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Plantilla</a:t>
            </a:r>
            <a:endParaRPr lang="es-AR" dirty="0"/>
          </a:p>
        </p:txBody>
      </p:sp>
      <p:pic>
        <p:nvPicPr>
          <p:cNvPr id="4" name="3 Imagen" descr="plantilla-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000240"/>
            <a:ext cx="3000396" cy="3010430"/>
          </a:xfrm>
          <a:prstGeom prst="rect">
            <a:avLst/>
          </a:prstGeom>
        </p:spPr>
      </p:pic>
      <p:pic>
        <p:nvPicPr>
          <p:cNvPr id="6" name="5 Imagen" descr="plantilla-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000240"/>
            <a:ext cx="3000396" cy="2980326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4357686" y="3071810"/>
            <a:ext cx="78581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Estilos</a:t>
            </a:r>
            <a:endParaRPr lang="es-AR" dirty="0"/>
          </a:p>
        </p:txBody>
      </p:sp>
      <p:pic>
        <p:nvPicPr>
          <p:cNvPr id="6" name="5 Imagen" descr="stilo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928802"/>
            <a:ext cx="8158325" cy="2481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Estilos</a:t>
            </a:r>
            <a:endParaRPr lang="es-AR" dirty="0"/>
          </a:p>
        </p:txBody>
      </p:sp>
      <p:pic>
        <p:nvPicPr>
          <p:cNvPr id="6" name="5 Imagen" descr="stilo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7" y="1571612"/>
            <a:ext cx="8145133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28992" y="6429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Estilos</a:t>
            </a:r>
            <a:endParaRPr lang="es-AR" dirty="0"/>
          </a:p>
        </p:txBody>
      </p:sp>
      <p:pic>
        <p:nvPicPr>
          <p:cNvPr id="7" name="6 Imagen" descr="stilo4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1571612"/>
            <a:ext cx="3545838" cy="3581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4" name="3 Imagen" descr="stilo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571612"/>
            <a:ext cx="8301692" cy="371476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428992" y="6429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Estilos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pic>
        <p:nvPicPr>
          <p:cNvPr id="4" name="3 Imagen" descr="stilo6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714488"/>
            <a:ext cx="3633803" cy="362160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428992" y="6429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Estilos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428992" y="64291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endParaRPr lang="es-AR" dirty="0"/>
          </a:p>
        </p:txBody>
      </p:sp>
      <p:pic>
        <p:nvPicPr>
          <p:cNvPr id="8" name="7 Imagen" descr="dictionary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00174"/>
            <a:ext cx="8459305" cy="40019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Estilos</a:t>
            </a:r>
            <a:endParaRPr lang="es-AR" dirty="0"/>
          </a:p>
        </p:txBody>
      </p:sp>
      <p:pic>
        <p:nvPicPr>
          <p:cNvPr id="6" name="5 Imagen" descr="dictionary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92" y="1357298"/>
            <a:ext cx="7897174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0"/>
            <a:ext cx="9144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tIns="72000" bIns="72000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/>
                </a:solidFill>
              </a:rPr>
              <a:t>LPOO II - WPF</a:t>
            </a:r>
            <a:endParaRPr lang="es-AR" sz="24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928926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Resource</a:t>
            </a:r>
            <a:r>
              <a:rPr lang="es-AR" dirty="0" smtClean="0"/>
              <a:t> </a:t>
            </a:r>
            <a:r>
              <a:rPr lang="es-AR" dirty="0" err="1" smtClean="0"/>
              <a:t>Dictionary</a:t>
            </a:r>
            <a:r>
              <a:rPr lang="es-AR" dirty="0" smtClean="0"/>
              <a:t> - Estilos</a:t>
            </a:r>
            <a:endParaRPr lang="es-AR" dirty="0"/>
          </a:p>
        </p:txBody>
      </p:sp>
      <p:pic>
        <p:nvPicPr>
          <p:cNvPr id="4" name="3 Imagen" descr="dictionary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68" y="1571612"/>
            <a:ext cx="8063236" cy="30910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143</Words>
  <Application>Microsoft Office PowerPoint</Application>
  <PresentationFormat>Presentación en pantalla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sixto</dc:creator>
  <cp:lastModifiedBy>sixto</cp:lastModifiedBy>
  <cp:revision>49</cp:revision>
  <dcterms:created xsi:type="dcterms:W3CDTF">2015-08-18T14:08:12Z</dcterms:created>
  <dcterms:modified xsi:type="dcterms:W3CDTF">2016-09-07T18:36:27Z</dcterms:modified>
</cp:coreProperties>
</file>