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Heat Kernel and Riemannian Manifolds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Sunhyuk</a:t>
            </a:r>
            <a:r>
              <a:rPr lang="en-US" altLang="ko-KR" dirty="0" smtClean="0"/>
              <a:t> Lim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1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 of this project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(1)ambitious one- compare those three distances. Which one is better? Which one is more practically useful?</a:t>
            </a:r>
          </a:p>
          <a:p>
            <a:endParaRPr lang="en-US" altLang="ko-KR" dirty="0"/>
          </a:p>
          <a:p>
            <a:r>
              <a:rPr lang="en-US" altLang="ko-KR" dirty="0" smtClean="0"/>
              <a:t>(2) humble one-computing distances between some classic Riemannian manifolds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9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philosophy of shape matching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</m:oMath>
                </a14:m>
                <a:r>
                  <a:rPr lang="en-US" altLang="ko-KR" dirty="0" smtClean="0"/>
                  <a:t> : a space of all (or enough number of) shapes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(2) To compare (dis)similarity of shapes, usually we construct some invariants (or signature)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is appropriate metric space</a:t>
                </a:r>
              </a:p>
              <a:p>
                <a:r>
                  <a:rPr lang="en-US" altLang="ko-KR" dirty="0" smtClean="0"/>
                  <a:t>Example) diameter, bending invariant signature, invariant histograms,…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(3) If two shapes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are similar enough,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will be small</a:t>
                </a:r>
              </a:p>
              <a:p>
                <a:r>
                  <a:rPr lang="en-US" altLang="ko-KR" dirty="0" smtClean="0"/>
                  <a:t>(in particular,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whenever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1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philosophy of shape matching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(4) But, what is the meaning of “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/>
                  <a:t> are similar </a:t>
                </a:r>
                <a:r>
                  <a:rPr lang="en-US" altLang="ko-KR" dirty="0" smtClean="0"/>
                  <a:t>enough” ?</a:t>
                </a:r>
                <a:endParaRPr lang="en-US" altLang="ko-KR" dirty="0"/>
              </a:p>
              <a:p>
                <a:r>
                  <a:rPr lang="en-US" altLang="ko-KR" dirty="0" smtClean="0"/>
                  <a:t>      We need a metric D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ko-KR" dirty="0" smtClean="0"/>
                  <a:t> between pairs of shapes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(5) Candidates: </a:t>
                </a:r>
                <a:r>
                  <a:rPr lang="en-US" altLang="ko-KR" dirty="0" err="1" smtClean="0"/>
                  <a:t>Hasudorff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Gromov-Hausdorff</a:t>
                </a:r>
                <a:r>
                  <a:rPr lang="en-US" altLang="ko-KR" dirty="0" smtClean="0"/>
                  <a:t>, or </a:t>
                </a:r>
                <a:r>
                  <a:rPr lang="en-US" altLang="ko-KR" dirty="0" err="1" smtClean="0"/>
                  <a:t>Gromov</a:t>
                </a:r>
                <a:r>
                  <a:rPr lang="en-US" altLang="ko-KR" dirty="0" smtClean="0"/>
                  <a:t>-Wasserstein,…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(6) OBSERVATION!! : heat kernel can be used to construct NEW metric </a:t>
                </a:r>
                <a:r>
                  <a:rPr lang="en-US" altLang="ko-KR" dirty="0"/>
                  <a:t>D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8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What is “good” metric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 smtClean="0"/>
                  <a:t>?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Def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) In order to say the invariant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quantitatively stable under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 smtClean="0"/>
                  <a:t>, we require that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all shapes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(1) small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implies small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a “lower Bound” for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7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Heat Kernel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From now on, let’s consider the family of Compact Riemannian manifolds without boundary, </a:t>
                </a:r>
              </a:p>
              <a:p>
                <a:r>
                  <a:rPr lang="en-US" altLang="ko-KR" dirty="0" smtClean="0"/>
                  <a:t>denote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MOTIVATION) the heat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dirty="0" smtClean="0"/>
                  <a:t> contains all the information about shape</a:t>
                </a:r>
              </a:p>
              <a:p>
                <a:r>
                  <a:rPr lang="en-US" altLang="ko-KR" dirty="0" err="1" smtClean="0"/>
                  <a:t>Varadhan’s</a:t>
                </a:r>
                <a:r>
                  <a:rPr lang="en-US" altLang="ko-KR" dirty="0" smtClean="0"/>
                  <a:t> Lemma) For any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𝑡𝑙𝑛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the geodesic distance </a:t>
                </a:r>
                <a:r>
                  <a:rPr lang="en-US" altLang="ko-KR" dirty="0" err="1" smtClean="0"/>
                  <a:t>bwteen</a:t>
                </a:r>
                <a:r>
                  <a:rPr lang="en-US" altLang="ko-KR" dirty="0" smtClean="0"/>
                  <a:t> x and y on X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17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G.Berard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G.Besson</a:t>
            </a:r>
            <a:r>
              <a:rPr lang="en-US" altLang="ko-KR" dirty="0" smtClean="0"/>
              <a:t>, and </a:t>
            </a:r>
            <a:r>
              <a:rPr lang="en-US" altLang="ko-KR" dirty="0" err="1" smtClean="0"/>
              <a:t>S.Gallot’s</a:t>
            </a:r>
            <a:r>
              <a:rPr lang="en-US" altLang="ko-KR" dirty="0" smtClean="0"/>
              <a:t> way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516966"/>
              </a:xfrm>
            </p:spPr>
            <p:txBody>
              <a:bodyPr/>
              <a:lstStyle/>
              <a:p>
                <a:r>
                  <a:rPr lang="en-US" altLang="ko-KR" dirty="0" smtClean="0"/>
                  <a:t>(1) we can embed Riemannian manifolds into the Hilbert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. Then, by using the </a:t>
                </a:r>
                <a:r>
                  <a:rPr lang="en-US" altLang="ko-KR" dirty="0" err="1" smtClean="0"/>
                  <a:t>Hausdorff</a:t>
                </a:r>
                <a:r>
                  <a:rPr lang="en-US" altLang="ko-KR" dirty="0" smtClean="0"/>
                  <a:t> distance between subsets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, we can construct metric between Riemannian manifolds.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(2) we can express heat kernel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Here,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⋯↗∞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are the eigenvalues of </a:t>
                </a:r>
                <a:r>
                  <a:rPr lang="en-US" altLang="ko-KR" dirty="0" err="1" smtClean="0"/>
                  <a:t>Laplacian</a:t>
                </a:r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-orthonormal basis of the </a:t>
                </a:r>
                <a:r>
                  <a:rPr lang="en-US" altLang="ko-KR" dirty="0" err="1"/>
                  <a:t>L</a:t>
                </a:r>
                <a:r>
                  <a:rPr lang="en-US" altLang="ko-KR" dirty="0" err="1" smtClean="0"/>
                  <a:t>aplacian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(3)Given an n-dimensional compact Riemannian manifold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an orthonormal basis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, one can defines a family of maps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by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/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(note: invariant under scaling of the metric)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516966"/>
              </a:xfrm>
              <a:blipFill rotWithShape="0">
                <a:blip r:embed="rId2"/>
                <a:stretch>
                  <a:fillRect l="-1515" t="-1484" r="-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5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G.Berard</a:t>
            </a:r>
            <a:r>
              <a:rPr lang="en-US" altLang="ko-KR" dirty="0"/>
              <a:t>, </a:t>
            </a:r>
            <a:r>
              <a:rPr lang="en-US" altLang="ko-KR" dirty="0" err="1"/>
              <a:t>G.Besson</a:t>
            </a:r>
            <a:r>
              <a:rPr lang="en-US" altLang="ko-KR" dirty="0"/>
              <a:t>, and </a:t>
            </a:r>
            <a:r>
              <a:rPr lang="en-US" altLang="ko-KR" dirty="0" err="1"/>
              <a:t>S.Gallot’s</a:t>
            </a:r>
            <a:r>
              <a:rPr lang="en-US" altLang="ko-KR" dirty="0"/>
              <a:t> way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(4) 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𝐻𝐷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denote the </a:t>
                </a:r>
                <a:r>
                  <a:rPr lang="en-US" altLang="ko-KR" dirty="0" err="1" smtClean="0"/>
                  <a:t>Hausdorff</a:t>
                </a:r>
                <a:r>
                  <a:rPr lang="en-US" altLang="ko-KR" dirty="0" smtClean="0"/>
                  <a:t> distance between subsets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) Given two Riemannian manifolds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 smtClean="0"/>
                  <a:t>, we define a family of distances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𝑖𝑛𝑓</m:t>
                        </m:r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b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b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2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A.Kasue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H.Komura’s</a:t>
            </a:r>
            <a:r>
              <a:rPr lang="en-US" altLang="ko-KR" dirty="0" smtClean="0"/>
              <a:t> way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(1) </a:t>
                </a:r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) Given two Riemannian manifolds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 smtClean="0"/>
                  <a:t>, two maps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are said to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𝑠𝑝𝑒𝑐𝑡𝑟𝑎𝑙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𝑎𝑝𝑝𝑟𝑜𝑥𝑎𝑚𝑎𝑡𝑖𝑛𝑠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if they satisfy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(2) the spectral distance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defined to be the </a:t>
                </a:r>
                <a:r>
                  <a:rPr lang="en-US" altLang="ko-KR" dirty="0" err="1" smtClean="0"/>
                  <a:t>infimum</a:t>
                </a:r>
                <a:r>
                  <a:rPr lang="en-US" altLang="ko-KR" dirty="0" smtClean="0"/>
                  <a:t> of the numbers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so that they admit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dirty="0" smtClean="0"/>
                  <a:t>-spectral approximations.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(3) note that its construction is similar to </a:t>
                </a:r>
                <a:r>
                  <a:rPr lang="en-US" altLang="ko-KR" dirty="0" err="1" smtClean="0"/>
                  <a:t>Gromov-Hausdorff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 r="-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8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Spectral </a:t>
            </a:r>
            <a:r>
              <a:rPr lang="en-US" altLang="ko-KR" dirty="0" err="1" smtClean="0"/>
              <a:t>Gromov</a:t>
            </a:r>
            <a:r>
              <a:rPr lang="en-US" altLang="ko-KR" dirty="0" smtClean="0"/>
              <a:t>-Wasserstein distance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(1) </a:t>
                </a:r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) 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𝑠𝑝𝑒𝑐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by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(2)</a:t>
                </a:r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) For </a:t>
                </a:r>
                <a:r>
                  <a:rPr lang="en-US" altLang="ko-KR" dirty="0" err="1" smtClean="0"/>
                  <a:t>Riemannin</a:t>
                </a:r>
                <a:r>
                  <a:rPr lang="en-US" altLang="ko-KR" dirty="0" smtClean="0"/>
                  <a:t> manifolds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 smtClean="0"/>
                  <a:t>,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∈[1,∞]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let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𝑠𝑝𝑒𝑐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𝑖𝑛𝑓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𝑠𝑝𝑒𝑐</m:t>
                            </m:r>
                          </m:sup>
                        </m:sSub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ko-KR" alt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r>
                  <a:rPr lang="en-US" altLang="ko-KR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4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326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Calibri</vt:lpstr>
      <vt:lpstr>Calibri Light</vt:lpstr>
      <vt:lpstr>Cambria Math</vt:lpstr>
      <vt:lpstr>Retrospect</vt:lpstr>
      <vt:lpstr>Heat Kernel and Riemannian Manifolds</vt:lpstr>
      <vt:lpstr>Basic philosophy of shape matching</vt:lpstr>
      <vt:lpstr>Basic philosophy of shape matching</vt:lpstr>
      <vt:lpstr>What is “good” metric D?</vt:lpstr>
      <vt:lpstr>Heat Kernel</vt:lpstr>
      <vt:lpstr>G.Berard, G.Besson, and S.Gallot’s way</vt:lpstr>
      <vt:lpstr>G.Berard, G.Besson, and S.Gallot’s way</vt:lpstr>
      <vt:lpstr>A.Kasue and H.Komura’s way</vt:lpstr>
      <vt:lpstr>Spectral Gromov-Wasserstein distance</vt:lpstr>
      <vt:lpstr>Goal of this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Kernel and Riemannian Manifolds</dc:title>
  <dc:creator>LG</dc:creator>
  <cp:lastModifiedBy>LG</cp:lastModifiedBy>
  <cp:revision>55</cp:revision>
  <dcterms:created xsi:type="dcterms:W3CDTF">2014-03-30T22:06:48Z</dcterms:created>
  <dcterms:modified xsi:type="dcterms:W3CDTF">2014-03-31T00:02:16Z</dcterms:modified>
</cp:coreProperties>
</file>