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625035"/>
            <a:chOff x="0" y="0"/>
            <a:chExt cx="4816593" cy="4279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27993"/>
            </a:xfrm>
            <a:custGeom>
              <a:avLst/>
              <a:gdLst/>
              <a:ahLst/>
              <a:cxnLst/>
              <a:rect r="r" b="b" t="t" l="l"/>
              <a:pathLst>
                <a:path h="42799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27993"/>
                  </a:lnTo>
                  <a:lnTo>
                    <a:pt x="0" y="427993"/>
                  </a:lnTo>
                  <a:close/>
                </a:path>
              </a:pathLst>
            </a:custGeom>
            <a:solidFill>
              <a:srgbClr val="E3F2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9644" y="2055530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producto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201594" y="2055530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producto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74489" y="2057400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producto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760994" y="2057400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producto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5572125"/>
            <a:ext cx="3086100" cy="30861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producto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201594" y="5570255"/>
            <a:ext cx="3086100" cy="308610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producto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373544" y="5572125"/>
            <a:ext cx="3086100" cy="3086100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producto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760994" y="5572125"/>
            <a:ext cx="3086100" cy="3086100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producto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71456" y="253450"/>
            <a:ext cx="2400294" cy="1118135"/>
            <a:chOff x="0" y="0"/>
            <a:chExt cx="632176" cy="29448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32176" cy="294488"/>
            </a:xfrm>
            <a:custGeom>
              <a:avLst/>
              <a:gdLst/>
              <a:ahLst/>
              <a:cxnLst/>
              <a:rect r="r" b="b" t="t" l="l"/>
              <a:pathLst>
                <a:path h="294488" w="632176">
                  <a:moveTo>
                    <a:pt x="0" y="0"/>
                  </a:moveTo>
                  <a:lnTo>
                    <a:pt x="632176" y="0"/>
                  </a:lnTo>
                  <a:lnTo>
                    <a:pt x="632176" y="294488"/>
                  </a:lnTo>
                  <a:lnTo>
                    <a:pt x="0" y="294488"/>
                  </a:lnTo>
                  <a:close/>
                </a:path>
              </a:pathLst>
            </a:custGeom>
            <a:solidFill>
              <a:srgbClr val="E3F2FD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IMG del logo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6429647" y="298769"/>
            <a:ext cx="1456065" cy="1118135"/>
            <a:chOff x="0" y="0"/>
            <a:chExt cx="383490" cy="29448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83490" cy="294488"/>
            </a:xfrm>
            <a:custGeom>
              <a:avLst/>
              <a:gdLst/>
              <a:ahLst/>
              <a:cxnLst/>
              <a:rect r="r" b="b" t="t" l="l"/>
              <a:pathLst>
                <a:path h="294488" w="383490">
                  <a:moveTo>
                    <a:pt x="0" y="0"/>
                  </a:moveTo>
                  <a:lnTo>
                    <a:pt x="383490" y="0"/>
                  </a:lnTo>
                  <a:lnTo>
                    <a:pt x="383490" y="294488"/>
                  </a:lnTo>
                  <a:lnTo>
                    <a:pt x="0" y="294488"/>
                  </a:lnTo>
                  <a:close/>
                </a:path>
              </a:pathLst>
            </a:custGeom>
            <a:solidFill>
              <a:srgbClr val="E3F2FD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desplegar navbar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878111"/>
            <a:chOff x="0" y="0"/>
            <a:chExt cx="4816593" cy="10213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21396"/>
            </a:xfrm>
            <a:custGeom>
              <a:avLst/>
              <a:gdLst/>
              <a:ahLst/>
              <a:cxnLst/>
              <a:rect r="r" b="b" t="t" l="l"/>
              <a:pathLst>
                <a:path h="102139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21396"/>
                  </a:lnTo>
                  <a:lnTo>
                    <a:pt x="0" y="1021396"/>
                  </a:lnTo>
                  <a:close/>
                </a:path>
              </a:pathLst>
            </a:custGeom>
            <a:solidFill>
              <a:srgbClr val="E3F2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4308606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producto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201594" y="4306736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producto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74489" y="4308606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producto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760994" y="4308606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producto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7821461"/>
            <a:ext cx="3086100" cy="30861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producto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201594" y="7821461"/>
            <a:ext cx="3086100" cy="308610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producto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373544" y="7823331"/>
            <a:ext cx="3086100" cy="3086100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producto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760994" y="7823331"/>
            <a:ext cx="3086100" cy="3086100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producto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429647" y="298769"/>
            <a:ext cx="1456065" cy="1118135"/>
            <a:chOff x="0" y="0"/>
            <a:chExt cx="383490" cy="29448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83490" cy="294488"/>
            </a:xfrm>
            <a:custGeom>
              <a:avLst/>
              <a:gdLst/>
              <a:ahLst/>
              <a:cxnLst/>
              <a:rect r="r" b="b" t="t" l="l"/>
              <a:pathLst>
                <a:path h="294488" w="383490">
                  <a:moveTo>
                    <a:pt x="0" y="0"/>
                  </a:moveTo>
                  <a:lnTo>
                    <a:pt x="383490" y="0"/>
                  </a:lnTo>
                  <a:lnTo>
                    <a:pt x="383490" y="294488"/>
                  </a:lnTo>
                  <a:lnTo>
                    <a:pt x="0" y="294488"/>
                  </a:lnTo>
                  <a:close/>
                </a:path>
              </a:pathLst>
            </a:custGeom>
            <a:solidFill>
              <a:srgbClr val="E3F2FD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replegar navbar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71456" y="1416904"/>
            <a:ext cx="2072300" cy="560578"/>
            <a:chOff x="0" y="0"/>
            <a:chExt cx="545791" cy="14764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45791" cy="147642"/>
            </a:xfrm>
            <a:custGeom>
              <a:avLst/>
              <a:gdLst/>
              <a:ahLst/>
              <a:cxnLst/>
              <a:rect r="r" b="b" t="t" l="l"/>
              <a:pathLst>
                <a:path h="147642" w="545791">
                  <a:moveTo>
                    <a:pt x="0" y="0"/>
                  </a:moveTo>
                  <a:lnTo>
                    <a:pt x="545791" y="0"/>
                  </a:lnTo>
                  <a:lnTo>
                    <a:pt x="545791" y="147642"/>
                  </a:lnTo>
                  <a:lnTo>
                    <a:pt x="0" y="147642"/>
                  </a:lnTo>
                  <a:close/>
                </a:path>
              </a:pathLst>
            </a:custGeom>
            <a:solidFill>
              <a:srgbClr val="E3F2FD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inicio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71456" y="1930759"/>
            <a:ext cx="2072300" cy="542023"/>
            <a:chOff x="0" y="0"/>
            <a:chExt cx="545791" cy="14275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545791" cy="142755"/>
            </a:xfrm>
            <a:custGeom>
              <a:avLst/>
              <a:gdLst/>
              <a:ahLst/>
              <a:cxnLst/>
              <a:rect r="r" b="b" t="t" l="l"/>
              <a:pathLst>
                <a:path h="142755" w="545791">
                  <a:moveTo>
                    <a:pt x="0" y="0"/>
                  </a:moveTo>
                  <a:lnTo>
                    <a:pt x="545791" y="0"/>
                  </a:lnTo>
                  <a:lnTo>
                    <a:pt x="545791" y="142755"/>
                  </a:lnTo>
                  <a:lnTo>
                    <a:pt x="0" y="142755"/>
                  </a:lnTo>
                  <a:close/>
                </a:path>
              </a:pathLst>
            </a:custGeom>
            <a:solidFill>
              <a:srgbClr val="E3F2FD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login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71456" y="2472782"/>
            <a:ext cx="2072300" cy="875398"/>
            <a:chOff x="0" y="0"/>
            <a:chExt cx="545791" cy="23055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545791" cy="230558"/>
            </a:xfrm>
            <a:custGeom>
              <a:avLst/>
              <a:gdLst/>
              <a:ahLst/>
              <a:cxnLst/>
              <a:rect r="r" b="b" t="t" l="l"/>
              <a:pathLst>
                <a:path h="230558" w="545791">
                  <a:moveTo>
                    <a:pt x="0" y="0"/>
                  </a:moveTo>
                  <a:lnTo>
                    <a:pt x="545791" y="0"/>
                  </a:lnTo>
                  <a:lnTo>
                    <a:pt x="545791" y="230558"/>
                  </a:lnTo>
                  <a:lnTo>
                    <a:pt x="0" y="230558"/>
                  </a:lnTo>
                  <a:close/>
                </a:path>
              </a:pathLst>
            </a:custGeom>
            <a:solidFill>
              <a:srgbClr val="E3F2FD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links (desplegable)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71456" y="253450"/>
            <a:ext cx="2400294" cy="1118135"/>
            <a:chOff x="0" y="0"/>
            <a:chExt cx="632176" cy="29448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32176" cy="294488"/>
            </a:xfrm>
            <a:custGeom>
              <a:avLst/>
              <a:gdLst/>
              <a:ahLst/>
              <a:cxnLst/>
              <a:rect r="r" b="b" t="t" l="l"/>
              <a:pathLst>
                <a:path h="294488" w="632176">
                  <a:moveTo>
                    <a:pt x="0" y="0"/>
                  </a:moveTo>
                  <a:lnTo>
                    <a:pt x="632176" y="0"/>
                  </a:lnTo>
                  <a:lnTo>
                    <a:pt x="632176" y="294488"/>
                  </a:lnTo>
                  <a:lnTo>
                    <a:pt x="0" y="294488"/>
                  </a:lnTo>
                  <a:close/>
                </a:path>
              </a:pathLst>
            </a:custGeom>
            <a:solidFill>
              <a:srgbClr val="E3F2FD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IMG del logo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6233705"/>
            <a:chOff x="0" y="0"/>
            <a:chExt cx="4816593" cy="16417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641799"/>
            </a:xfrm>
            <a:custGeom>
              <a:avLst/>
              <a:gdLst/>
              <a:ahLst/>
              <a:cxnLst/>
              <a:rect r="r" b="b" t="t" l="l"/>
              <a:pathLst>
                <a:path h="16417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641799"/>
                  </a:lnTo>
                  <a:lnTo>
                    <a:pt x="0" y="1641799"/>
                  </a:lnTo>
                  <a:close/>
                </a:path>
              </a:pathLst>
            </a:custGeom>
            <a:solidFill>
              <a:srgbClr val="E3F2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9794" y="6483225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producto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022689" y="6481355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producto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95583" y="6483225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producto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582088" y="6483225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producto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429647" y="298769"/>
            <a:ext cx="1456065" cy="1118135"/>
            <a:chOff x="0" y="0"/>
            <a:chExt cx="383490" cy="29448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83490" cy="294488"/>
            </a:xfrm>
            <a:custGeom>
              <a:avLst/>
              <a:gdLst/>
              <a:ahLst/>
              <a:cxnLst/>
              <a:rect r="r" b="b" t="t" l="l"/>
              <a:pathLst>
                <a:path h="294488" w="383490">
                  <a:moveTo>
                    <a:pt x="0" y="0"/>
                  </a:moveTo>
                  <a:lnTo>
                    <a:pt x="383490" y="0"/>
                  </a:lnTo>
                  <a:lnTo>
                    <a:pt x="383490" y="294488"/>
                  </a:lnTo>
                  <a:lnTo>
                    <a:pt x="0" y="294488"/>
                  </a:lnTo>
                  <a:close/>
                </a:path>
              </a:pathLst>
            </a:custGeom>
            <a:solidFill>
              <a:srgbClr val="E3F2FD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replegar navbar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1456" y="1416904"/>
            <a:ext cx="2072300" cy="560578"/>
            <a:chOff x="0" y="0"/>
            <a:chExt cx="545791" cy="14764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45791" cy="147642"/>
            </a:xfrm>
            <a:custGeom>
              <a:avLst/>
              <a:gdLst/>
              <a:ahLst/>
              <a:cxnLst/>
              <a:rect r="r" b="b" t="t" l="l"/>
              <a:pathLst>
                <a:path h="147642" w="545791">
                  <a:moveTo>
                    <a:pt x="0" y="0"/>
                  </a:moveTo>
                  <a:lnTo>
                    <a:pt x="545791" y="0"/>
                  </a:lnTo>
                  <a:lnTo>
                    <a:pt x="545791" y="147642"/>
                  </a:lnTo>
                  <a:lnTo>
                    <a:pt x="0" y="147642"/>
                  </a:lnTo>
                  <a:close/>
                </a:path>
              </a:pathLst>
            </a:custGeom>
            <a:solidFill>
              <a:srgbClr val="E3F2FD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inicio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1456" y="1930759"/>
            <a:ext cx="2072300" cy="542023"/>
            <a:chOff x="0" y="0"/>
            <a:chExt cx="545791" cy="14275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45791" cy="142755"/>
            </a:xfrm>
            <a:custGeom>
              <a:avLst/>
              <a:gdLst/>
              <a:ahLst/>
              <a:cxnLst/>
              <a:rect r="r" b="b" t="t" l="l"/>
              <a:pathLst>
                <a:path h="142755" w="545791">
                  <a:moveTo>
                    <a:pt x="0" y="0"/>
                  </a:moveTo>
                  <a:lnTo>
                    <a:pt x="545791" y="0"/>
                  </a:lnTo>
                  <a:lnTo>
                    <a:pt x="545791" y="142755"/>
                  </a:lnTo>
                  <a:lnTo>
                    <a:pt x="0" y="142755"/>
                  </a:lnTo>
                  <a:close/>
                </a:path>
              </a:pathLst>
            </a:custGeom>
            <a:solidFill>
              <a:srgbClr val="E3F2FD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login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71456" y="2472782"/>
            <a:ext cx="2072300" cy="875398"/>
            <a:chOff x="0" y="0"/>
            <a:chExt cx="545791" cy="23055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45791" cy="230558"/>
            </a:xfrm>
            <a:custGeom>
              <a:avLst/>
              <a:gdLst/>
              <a:ahLst/>
              <a:cxnLst/>
              <a:rect r="r" b="b" t="t" l="l"/>
              <a:pathLst>
                <a:path h="230558" w="545791">
                  <a:moveTo>
                    <a:pt x="0" y="0"/>
                  </a:moveTo>
                  <a:lnTo>
                    <a:pt x="545791" y="0"/>
                  </a:lnTo>
                  <a:lnTo>
                    <a:pt x="545791" y="230558"/>
                  </a:lnTo>
                  <a:lnTo>
                    <a:pt x="0" y="230558"/>
                  </a:lnTo>
                  <a:close/>
                </a:path>
              </a:pathLst>
            </a:custGeom>
            <a:solidFill>
              <a:srgbClr val="E3F2FD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links (desplegable)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71456" y="253450"/>
            <a:ext cx="2400294" cy="1118135"/>
            <a:chOff x="0" y="0"/>
            <a:chExt cx="632176" cy="29448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32176" cy="294488"/>
            </a:xfrm>
            <a:custGeom>
              <a:avLst/>
              <a:gdLst/>
              <a:ahLst/>
              <a:cxnLst/>
              <a:rect r="r" b="b" t="t" l="l"/>
              <a:pathLst>
                <a:path h="294488" w="632176">
                  <a:moveTo>
                    <a:pt x="0" y="0"/>
                  </a:moveTo>
                  <a:lnTo>
                    <a:pt x="632176" y="0"/>
                  </a:lnTo>
                  <a:lnTo>
                    <a:pt x="632176" y="294488"/>
                  </a:lnTo>
                  <a:lnTo>
                    <a:pt x="0" y="294488"/>
                  </a:lnTo>
                  <a:close/>
                </a:path>
              </a:pathLst>
            </a:custGeom>
            <a:solidFill>
              <a:srgbClr val="E3F2FD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IMG del logo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541843" y="3600450"/>
            <a:ext cx="17343870" cy="2161753"/>
            <a:chOff x="0" y="0"/>
            <a:chExt cx="4567933" cy="56935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567933" cy="569351"/>
            </a:xfrm>
            <a:custGeom>
              <a:avLst/>
              <a:gdLst/>
              <a:ahLst/>
              <a:cxnLst/>
              <a:rect r="r" b="b" t="t" l="l"/>
              <a:pathLst>
                <a:path h="569351" w="4567933">
                  <a:moveTo>
                    <a:pt x="22765" y="0"/>
                  </a:moveTo>
                  <a:lnTo>
                    <a:pt x="4545168" y="0"/>
                  </a:lnTo>
                  <a:cubicBezTo>
                    <a:pt x="4551205" y="0"/>
                    <a:pt x="4556996" y="2398"/>
                    <a:pt x="4561265" y="6668"/>
                  </a:cubicBezTo>
                  <a:cubicBezTo>
                    <a:pt x="4565535" y="10937"/>
                    <a:pt x="4567933" y="16728"/>
                    <a:pt x="4567933" y="22765"/>
                  </a:cubicBezTo>
                  <a:lnTo>
                    <a:pt x="4567933" y="546585"/>
                  </a:lnTo>
                  <a:cubicBezTo>
                    <a:pt x="4567933" y="552623"/>
                    <a:pt x="4565535" y="558413"/>
                    <a:pt x="4561265" y="562683"/>
                  </a:cubicBezTo>
                  <a:cubicBezTo>
                    <a:pt x="4556996" y="566952"/>
                    <a:pt x="4551205" y="569351"/>
                    <a:pt x="4545168" y="569351"/>
                  </a:cubicBezTo>
                  <a:lnTo>
                    <a:pt x="22765" y="569351"/>
                  </a:lnTo>
                  <a:cubicBezTo>
                    <a:pt x="10192" y="569351"/>
                    <a:pt x="0" y="559158"/>
                    <a:pt x="0" y="546585"/>
                  </a:cubicBezTo>
                  <a:lnTo>
                    <a:pt x="0" y="22765"/>
                  </a:lnTo>
                  <a:cubicBezTo>
                    <a:pt x="0" y="16728"/>
                    <a:pt x="2398" y="10937"/>
                    <a:pt x="6668" y="6668"/>
                  </a:cubicBezTo>
                  <a:cubicBezTo>
                    <a:pt x="10937" y="2398"/>
                    <a:pt x="16728" y="0"/>
                    <a:pt x="22765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76200" lIns="76200" bIns="76200" rIns="76200"/>
            <a:lstStyle/>
            <a:p>
              <a:pPr marL="712462" indent="-356231" lvl="1">
                <a:lnSpc>
                  <a:spcPts val="4619"/>
                </a:lnSpc>
                <a:buFont typeface="Arial"/>
                <a:buChar char="•"/>
              </a:pPr>
              <a:r>
                <a:rPr lang="en-US" sz="3299">
                  <a:solidFill>
                    <a:srgbClr val="000000"/>
                  </a:solidFill>
                  <a:latin typeface="Open Sans Extra Bold"/>
                </a:rPr>
                <a:t>Nosotros</a:t>
              </a:r>
            </a:p>
            <a:p>
              <a:pPr marL="712462" indent="-356231" lvl="1">
                <a:lnSpc>
                  <a:spcPts val="4619"/>
                </a:lnSpc>
                <a:buFont typeface="Arial"/>
                <a:buChar char="•"/>
              </a:pPr>
              <a:r>
                <a:rPr lang="en-US" sz="3299">
                  <a:solidFill>
                    <a:srgbClr val="000000"/>
                  </a:solidFill>
                  <a:latin typeface="Open Sans Extra Bold"/>
                </a:rPr>
                <a:t>Ubicacion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BF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18791" y="1028700"/>
            <a:ext cx="5650417" cy="6634400"/>
            <a:chOff x="0" y="0"/>
            <a:chExt cx="1488176" cy="17473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8176" cy="1747332"/>
            </a:xfrm>
            <a:custGeom>
              <a:avLst/>
              <a:gdLst/>
              <a:ahLst/>
              <a:cxnLst/>
              <a:rect r="r" b="b" t="t" l="l"/>
              <a:pathLst>
                <a:path h="1747332" w="1488176">
                  <a:moveTo>
                    <a:pt x="69878" y="0"/>
                  </a:moveTo>
                  <a:lnTo>
                    <a:pt x="1418298" y="0"/>
                  </a:lnTo>
                  <a:cubicBezTo>
                    <a:pt x="1436831" y="0"/>
                    <a:pt x="1454605" y="7362"/>
                    <a:pt x="1467709" y="20467"/>
                  </a:cubicBezTo>
                  <a:cubicBezTo>
                    <a:pt x="1480814" y="33571"/>
                    <a:pt x="1488176" y="51345"/>
                    <a:pt x="1488176" y="69878"/>
                  </a:cubicBezTo>
                  <a:lnTo>
                    <a:pt x="1488176" y="1677454"/>
                  </a:lnTo>
                  <a:cubicBezTo>
                    <a:pt x="1488176" y="1695987"/>
                    <a:pt x="1480814" y="1713760"/>
                    <a:pt x="1467709" y="1726865"/>
                  </a:cubicBezTo>
                  <a:cubicBezTo>
                    <a:pt x="1454605" y="1739969"/>
                    <a:pt x="1436831" y="1747332"/>
                    <a:pt x="1418298" y="1747332"/>
                  </a:cubicBezTo>
                  <a:lnTo>
                    <a:pt x="69878" y="1747332"/>
                  </a:lnTo>
                  <a:cubicBezTo>
                    <a:pt x="51345" y="1747332"/>
                    <a:pt x="33571" y="1739969"/>
                    <a:pt x="20467" y="1726865"/>
                  </a:cubicBezTo>
                  <a:cubicBezTo>
                    <a:pt x="7362" y="1713760"/>
                    <a:pt x="0" y="1695987"/>
                    <a:pt x="0" y="1677454"/>
                  </a:cubicBezTo>
                  <a:lnTo>
                    <a:pt x="0" y="69878"/>
                  </a:lnTo>
                  <a:cubicBezTo>
                    <a:pt x="0" y="51345"/>
                    <a:pt x="7362" y="33571"/>
                    <a:pt x="20467" y="20467"/>
                  </a:cubicBezTo>
                  <a:cubicBezTo>
                    <a:pt x="33571" y="7362"/>
                    <a:pt x="51345" y="0"/>
                    <a:pt x="69878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Open Sans Extra Bold"/>
                </a:rPr>
                <a:t>nombre de usuario: </a:t>
              </a:r>
            </a:p>
            <a:p>
              <a:pPr>
                <a:lnSpc>
                  <a:spcPts val="4200"/>
                </a:lnSpc>
              </a:pPr>
            </a:p>
            <a:p>
              <a:pPr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Open Sans Extra Bold"/>
                </a:rPr>
                <a:t>contraseña: </a:t>
              </a:r>
            </a:p>
            <a:p>
              <a:pPr>
                <a:lnSpc>
                  <a:spcPts val="42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49324" y="5963529"/>
            <a:ext cx="4189353" cy="1177771"/>
            <a:chOff x="0" y="0"/>
            <a:chExt cx="1103369" cy="3101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03369" cy="310195"/>
            </a:xfrm>
            <a:custGeom>
              <a:avLst/>
              <a:gdLst/>
              <a:ahLst/>
              <a:cxnLst/>
              <a:rect r="r" b="b" t="t" l="l"/>
              <a:pathLst>
                <a:path h="310195" w="1103369">
                  <a:moveTo>
                    <a:pt x="0" y="0"/>
                  </a:moveTo>
                  <a:lnTo>
                    <a:pt x="1103369" y="0"/>
                  </a:lnTo>
                  <a:lnTo>
                    <a:pt x="1103369" y="310195"/>
                  </a:lnTo>
                  <a:lnTo>
                    <a:pt x="0" y="31019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no tenes cuenta? </a:t>
              </a:r>
              <a:r>
                <a:rPr lang="en-US" sz="1899">
                  <a:solidFill>
                    <a:srgbClr val="5CE1E6"/>
                  </a:solidFill>
                  <a:latin typeface="Open Sans Extra Bold"/>
                </a:rPr>
                <a:t>registrarse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668260" y="1461065"/>
            <a:ext cx="2847559" cy="1028683"/>
            <a:chOff x="0" y="0"/>
            <a:chExt cx="749974" cy="2709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49974" cy="270929"/>
            </a:xfrm>
            <a:custGeom>
              <a:avLst/>
              <a:gdLst/>
              <a:ahLst/>
              <a:cxnLst/>
              <a:rect r="r" b="b" t="t" l="l"/>
              <a:pathLst>
                <a:path h="270929" w="749974">
                  <a:moveTo>
                    <a:pt x="0" y="0"/>
                  </a:moveTo>
                  <a:lnTo>
                    <a:pt x="749974" y="0"/>
                  </a:lnTo>
                  <a:lnTo>
                    <a:pt x="749974" y="270929"/>
                  </a:lnTo>
                  <a:lnTo>
                    <a:pt x="0" y="2709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</a:pPr>
              <a:r>
                <a:rPr lang="en-US" sz="4500">
                  <a:solidFill>
                    <a:srgbClr val="000000"/>
                  </a:solidFill>
                  <a:latin typeface="Open Sans Extra Bold"/>
                </a:rPr>
                <a:t>Login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BF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18791" y="1028700"/>
            <a:ext cx="5650417" cy="6634400"/>
            <a:chOff x="0" y="0"/>
            <a:chExt cx="1488176" cy="17473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8176" cy="1747332"/>
            </a:xfrm>
            <a:custGeom>
              <a:avLst/>
              <a:gdLst/>
              <a:ahLst/>
              <a:cxnLst/>
              <a:rect r="r" b="b" t="t" l="l"/>
              <a:pathLst>
                <a:path h="1747332" w="1488176">
                  <a:moveTo>
                    <a:pt x="69878" y="0"/>
                  </a:moveTo>
                  <a:lnTo>
                    <a:pt x="1418298" y="0"/>
                  </a:lnTo>
                  <a:cubicBezTo>
                    <a:pt x="1436831" y="0"/>
                    <a:pt x="1454605" y="7362"/>
                    <a:pt x="1467709" y="20467"/>
                  </a:cubicBezTo>
                  <a:cubicBezTo>
                    <a:pt x="1480814" y="33571"/>
                    <a:pt x="1488176" y="51345"/>
                    <a:pt x="1488176" y="69878"/>
                  </a:cubicBezTo>
                  <a:lnTo>
                    <a:pt x="1488176" y="1677454"/>
                  </a:lnTo>
                  <a:cubicBezTo>
                    <a:pt x="1488176" y="1695987"/>
                    <a:pt x="1480814" y="1713760"/>
                    <a:pt x="1467709" y="1726865"/>
                  </a:cubicBezTo>
                  <a:cubicBezTo>
                    <a:pt x="1454605" y="1739969"/>
                    <a:pt x="1436831" y="1747332"/>
                    <a:pt x="1418298" y="1747332"/>
                  </a:cubicBezTo>
                  <a:lnTo>
                    <a:pt x="69878" y="1747332"/>
                  </a:lnTo>
                  <a:cubicBezTo>
                    <a:pt x="51345" y="1747332"/>
                    <a:pt x="33571" y="1739969"/>
                    <a:pt x="20467" y="1726865"/>
                  </a:cubicBezTo>
                  <a:cubicBezTo>
                    <a:pt x="7362" y="1713760"/>
                    <a:pt x="0" y="1695987"/>
                    <a:pt x="0" y="1677454"/>
                  </a:cubicBezTo>
                  <a:lnTo>
                    <a:pt x="0" y="69878"/>
                  </a:lnTo>
                  <a:cubicBezTo>
                    <a:pt x="0" y="51345"/>
                    <a:pt x="7362" y="33571"/>
                    <a:pt x="20467" y="20467"/>
                  </a:cubicBezTo>
                  <a:cubicBezTo>
                    <a:pt x="33571" y="7362"/>
                    <a:pt x="51345" y="0"/>
                    <a:pt x="69878" y="0"/>
                  </a:cubicBez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</a:rPr>
                <a:t>nombre de usuario: </a:t>
              </a:r>
            </a:p>
            <a:p>
              <a:pPr>
                <a:lnSpc>
                  <a:spcPts val="3499"/>
                </a:lnSpc>
              </a:pPr>
            </a:p>
            <a:p>
              <a:pPr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</a:rPr>
                <a:t>contraseña: </a:t>
              </a:r>
            </a:p>
            <a:p>
              <a:pPr>
                <a:lnSpc>
                  <a:spcPts val="3499"/>
                </a:lnSpc>
              </a:pPr>
            </a:p>
            <a:p>
              <a:pPr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</a:rPr>
                <a:t>repetir contraseña:</a:t>
              </a:r>
            </a:p>
            <a:p>
              <a:pPr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49324" y="5963529"/>
            <a:ext cx="4189353" cy="1177771"/>
            <a:chOff x="0" y="0"/>
            <a:chExt cx="1103369" cy="3101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03369" cy="310195"/>
            </a:xfrm>
            <a:custGeom>
              <a:avLst/>
              <a:gdLst/>
              <a:ahLst/>
              <a:cxnLst/>
              <a:rect r="r" b="b" t="t" l="l"/>
              <a:pathLst>
                <a:path h="310195" w="1103369">
                  <a:moveTo>
                    <a:pt x="0" y="0"/>
                  </a:moveTo>
                  <a:lnTo>
                    <a:pt x="1103369" y="0"/>
                  </a:lnTo>
                  <a:lnTo>
                    <a:pt x="1103369" y="310195"/>
                  </a:lnTo>
                  <a:lnTo>
                    <a:pt x="0" y="31019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ya tenes cuenta? </a:t>
              </a:r>
              <a:r>
                <a:rPr lang="en-US" sz="1899">
                  <a:solidFill>
                    <a:srgbClr val="5CE1E6"/>
                  </a:solidFill>
                  <a:latin typeface="Open Sans Extra Bold"/>
                </a:rPr>
                <a:t>logueate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668260" y="1461065"/>
            <a:ext cx="2847559" cy="1028683"/>
            <a:chOff x="0" y="0"/>
            <a:chExt cx="749974" cy="2709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49974" cy="270929"/>
            </a:xfrm>
            <a:custGeom>
              <a:avLst/>
              <a:gdLst/>
              <a:ahLst/>
              <a:cxnLst/>
              <a:rect r="r" b="b" t="t" l="l"/>
              <a:pathLst>
                <a:path h="270929" w="749974">
                  <a:moveTo>
                    <a:pt x="0" y="0"/>
                  </a:moveTo>
                  <a:lnTo>
                    <a:pt x="749974" y="0"/>
                  </a:lnTo>
                  <a:lnTo>
                    <a:pt x="749974" y="270929"/>
                  </a:lnTo>
                  <a:lnTo>
                    <a:pt x="0" y="2709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</a:pPr>
              <a:r>
                <a:rPr lang="en-US" sz="4500">
                  <a:solidFill>
                    <a:srgbClr val="000000"/>
                  </a:solidFill>
                  <a:latin typeface="Open Sans Extra Bold"/>
                </a:rPr>
                <a:t>Register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DAFmf9G41CU</dc:identifier>
  <dcterms:modified xsi:type="dcterms:W3CDTF">2011-08-01T06:04:30Z</dcterms:modified>
  <cp:revision>1</cp:revision>
  <dc:title>IMG del logo</dc:title>
</cp:coreProperties>
</file>