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1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6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5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6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2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9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2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6102-AF98-4902-8B3F-7190DD0573D9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3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08435" y="1297125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ACTIVE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77095" y="741740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Bogen 5"/>
          <p:cNvSpPr/>
          <p:nvPr/>
        </p:nvSpPr>
        <p:spPr>
          <a:xfrm rot="5759555" flipH="1" flipV="1">
            <a:off x="4312132" y="1002436"/>
            <a:ext cx="663750" cy="4571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1619672" y="2738090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509696" y="2576291"/>
            <a:ext cx="6021614" cy="1024261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131840" y="2738090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TERMINATED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44008" y="2738090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FAILED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156176" y="2738090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SUSPENDED</a:t>
            </a:r>
          </a:p>
        </p:txBody>
      </p:sp>
      <p:sp>
        <p:nvSpPr>
          <p:cNvPr id="12" name="Bogen 11"/>
          <p:cNvSpPr/>
          <p:nvPr/>
        </p:nvSpPr>
        <p:spPr>
          <a:xfrm rot="8437167" flipH="1" flipV="1">
            <a:off x="2336284" y="1997769"/>
            <a:ext cx="1926634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3" name="Bogen 12"/>
          <p:cNvSpPr/>
          <p:nvPr/>
        </p:nvSpPr>
        <p:spPr>
          <a:xfrm rot="7302632" flipH="1" flipV="1">
            <a:off x="3619952" y="2261624"/>
            <a:ext cx="926094" cy="20712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4" name="Bogen 13"/>
          <p:cNvSpPr/>
          <p:nvPr/>
        </p:nvSpPr>
        <p:spPr>
          <a:xfrm rot="14297368" flipV="1">
            <a:off x="4575245" y="2261624"/>
            <a:ext cx="926094" cy="20712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6" name="Bogen 15"/>
          <p:cNvSpPr/>
          <p:nvPr/>
        </p:nvSpPr>
        <p:spPr>
          <a:xfrm rot="13162833" flipV="1">
            <a:off x="4795584" y="1997770"/>
            <a:ext cx="1926634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7" name="Bogen 16"/>
          <p:cNvSpPr/>
          <p:nvPr/>
        </p:nvSpPr>
        <p:spPr>
          <a:xfrm rot="19957247" flipH="1">
            <a:off x="1418683" y="1717310"/>
            <a:ext cx="2753435" cy="869394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>
            <a:noAutofit/>
          </a:bodyPr>
          <a:lstStyle/>
          <a:p>
            <a:pPr algn="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908435" y="4260012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CLOSED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 rot="5400000" flipH="1" flipV="1">
            <a:off x="4072814" y="3842689"/>
            <a:ext cx="768862" cy="85500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932005" y="1490266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re-activate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4405637" y="3777782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close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5910621" y="1822325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018117" y="2000451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fault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319589" y="1999873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terminate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2455493" y="1823970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complete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4607935" y="891189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create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826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15816" y="797606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AVAILABLE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569026" y="52219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5444162" y="5976968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TERMINATED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509696" y="591974"/>
            <a:ext cx="6021614" cy="4680422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915816" y="1921650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ENABLED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944763" y="4187152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FAILED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847036" y="4199560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SUSPENDED</a:t>
            </a:r>
          </a:p>
        </p:txBody>
      </p:sp>
      <p:sp>
        <p:nvSpPr>
          <p:cNvPr id="12" name="Bogen 11"/>
          <p:cNvSpPr/>
          <p:nvPr/>
        </p:nvSpPr>
        <p:spPr>
          <a:xfrm rot="5400000" flipH="1" flipV="1">
            <a:off x="1779301" y="1783042"/>
            <a:ext cx="2364144" cy="1013461"/>
          </a:xfrm>
          <a:prstGeom prst="arc">
            <a:avLst>
              <a:gd name="adj1" fmla="val 10971559"/>
              <a:gd name="adj2" fmla="val 21401104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3" name="Bogen 12"/>
          <p:cNvSpPr/>
          <p:nvPr/>
        </p:nvSpPr>
        <p:spPr>
          <a:xfrm rot="5400000" flipH="1" flipV="1">
            <a:off x="2967929" y="1642074"/>
            <a:ext cx="536675" cy="135351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4" name="Bogen 13"/>
          <p:cNvSpPr/>
          <p:nvPr/>
        </p:nvSpPr>
        <p:spPr>
          <a:xfrm rot="3745124" flipH="1" flipV="1">
            <a:off x="5425074" y="4033316"/>
            <a:ext cx="722632" cy="10077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6" name="Bogen 15"/>
          <p:cNvSpPr/>
          <p:nvPr/>
        </p:nvSpPr>
        <p:spPr>
          <a:xfrm rot="1877777" flipH="1" flipV="1">
            <a:off x="3820959" y="3760075"/>
            <a:ext cx="2263085" cy="606825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7" name="Bogen 16"/>
          <p:cNvSpPr/>
          <p:nvPr/>
        </p:nvSpPr>
        <p:spPr>
          <a:xfrm rot="10800000">
            <a:off x="3809652" y="2110733"/>
            <a:ext cx="2268069" cy="685603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>
            <a:noAutofit/>
          </a:bodyPr>
          <a:lstStyle/>
          <a:p>
            <a:pPr algn="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702849" y="5976968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52933" y="5412987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complete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5276990" y="3045693"/>
            <a:ext cx="102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resume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096990" y="4023554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fault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196677" y="1534737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enable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2024423" y="2062326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3581490" y="230125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create</a:t>
            </a:r>
            <a:endParaRPr lang="de-DE" sz="1200" dirty="0"/>
          </a:p>
        </p:txBody>
      </p:sp>
      <p:sp>
        <p:nvSpPr>
          <p:cNvPr id="27" name="Ellipse 26"/>
          <p:cNvSpPr/>
          <p:nvPr/>
        </p:nvSpPr>
        <p:spPr>
          <a:xfrm>
            <a:off x="2915816" y="3045694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ACTIVE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845393" y="1877291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DISABLED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630991" y="699960"/>
            <a:ext cx="5749321" cy="3154372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3910067" y="1711610"/>
            <a:ext cx="2268069" cy="685603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>
            <a:noAutofit/>
          </a:bodyPr>
          <a:lstStyle/>
          <a:p>
            <a:pPr algn="r"/>
            <a:endParaRPr lang="de-DE" dirty="0"/>
          </a:p>
        </p:txBody>
      </p:sp>
      <p:sp>
        <p:nvSpPr>
          <p:cNvPr id="32" name="Bogen 31"/>
          <p:cNvSpPr/>
          <p:nvPr/>
        </p:nvSpPr>
        <p:spPr>
          <a:xfrm rot="5400000" flipH="1" flipV="1">
            <a:off x="2966493" y="2759424"/>
            <a:ext cx="536675" cy="135351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6259355" y="3116097"/>
            <a:ext cx="817887" cy="558479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</a:rPr>
              <a:t>Previous</a:t>
            </a:r>
            <a:r>
              <a:rPr lang="de-DE" sz="1000" b="1" dirty="0" smtClean="0">
                <a:solidFill>
                  <a:schemeClr val="tx1"/>
                </a:solidFill>
              </a:rPr>
              <a:t> State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12342904" flipH="1" flipV="1">
            <a:off x="3673777" y="3263272"/>
            <a:ext cx="2853751" cy="981286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35" name="Bogen 34"/>
          <p:cNvSpPr/>
          <p:nvPr/>
        </p:nvSpPr>
        <p:spPr>
          <a:xfrm rot="16200000" flipH="1" flipV="1">
            <a:off x="6422274" y="3939755"/>
            <a:ext cx="722632" cy="10077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37" name="Bogen 36"/>
          <p:cNvSpPr/>
          <p:nvPr/>
        </p:nvSpPr>
        <p:spPr>
          <a:xfrm rot="7821065" flipV="1">
            <a:off x="1870358" y="3901787"/>
            <a:ext cx="1354784" cy="29733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38" name="Bogen 37"/>
          <p:cNvSpPr/>
          <p:nvPr/>
        </p:nvSpPr>
        <p:spPr>
          <a:xfrm rot="18628564" flipV="1">
            <a:off x="2953877" y="3945407"/>
            <a:ext cx="1075681" cy="25188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40" name="Bogen 39"/>
          <p:cNvSpPr/>
          <p:nvPr/>
        </p:nvSpPr>
        <p:spPr>
          <a:xfrm rot="5400000" flipH="1">
            <a:off x="5826053" y="5531662"/>
            <a:ext cx="755516" cy="144016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41" name="Bogen 40"/>
          <p:cNvSpPr/>
          <p:nvPr/>
        </p:nvSpPr>
        <p:spPr>
          <a:xfrm rot="3286813" flipH="1" flipV="1">
            <a:off x="2952557" y="4470017"/>
            <a:ext cx="3718850" cy="358405"/>
          </a:xfrm>
          <a:prstGeom prst="arc">
            <a:avLst>
              <a:gd name="adj1" fmla="val 10971559"/>
              <a:gd name="adj2" fmla="val 21258748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4760519" y="5704428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terminate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67664" y="5475771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exit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>
            <a:off x="1560483" y="3873972"/>
            <a:ext cx="97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re-activate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171678" y="2606434"/>
            <a:ext cx="126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manual</a:t>
            </a:r>
            <a:endParaRPr lang="de-DE" sz="1200" dirty="0" smtClean="0"/>
          </a:p>
          <a:p>
            <a:r>
              <a:rPr lang="de-DE" sz="1200" dirty="0" err="1" smtClean="0"/>
              <a:t>start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>
            <a:off x="4607935" y="2482115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disable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>
            <a:off x="4542319" y="1383973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re-enable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>
            <a:off x="5100652" y="3888764"/>
            <a:ext cx="102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parent</a:t>
            </a:r>
            <a:endParaRPr lang="de-D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018116" y="4609352"/>
            <a:ext cx="102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795798" y="3854332"/>
            <a:ext cx="102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parent</a:t>
            </a:r>
            <a:endParaRPr lang="de-D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resume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Bogen 5"/>
          <p:cNvSpPr/>
          <p:nvPr/>
        </p:nvSpPr>
        <p:spPr>
          <a:xfrm rot="5759555" flipH="1" flipV="1">
            <a:off x="3129493" y="395211"/>
            <a:ext cx="994088" cy="5887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9" name="Bogen 18"/>
          <p:cNvSpPr/>
          <p:nvPr/>
        </p:nvSpPr>
        <p:spPr>
          <a:xfrm rot="4793363" flipH="1">
            <a:off x="2546488" y="4499500"/>
            <a:ext cx="2891957" cy="340717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4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08435" y="1336029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AVAILABLE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77095" y="741740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Bogen 5"/>
          <p:cNvSpPr/>
          <p:nvPr/>
        </p:nvSpPr>
        <p:spPr>
          <a:xfrm rot="5759555" flipH="1" flipV="1">
            <a:off x="4312132" y="1002436"/>
            <a:ext cx="663750" cy="4571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3907375" y="2761063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264773" y="1101918"/>
            <a:ext cx="4732339" cy="1162761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792187" y="2763297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TERMINATED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073401" y="1336029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SUSPENDED</a:t>
            </a:r>
          </a:p>
        </p:txBody>
      </p:sp>
      <p:sp>
        <p:nvSpPr>
          <p:cNvPr id="13" name="Bogen 12"/>
          <p:cNvSpPr/>
          <p:nvPr/>
        </p:nvSpPr>
        <p:spPr>
          <a:xfrm rot="5400000" flipH="1" flipV="1">
            <a:off x="3814206" y="2294860"/>
            <a:ext cx="926094" cy="11861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4" name="Bogen 13"/>
          <p:cNvSpPr/>
          <p:nvPr/>
        </p:nvSpPr>
        <p:spPr>
          <a:xfrm rot="2813021" flipH="1" flipV="1">
            <a:off x="4496608" y="2322683"/>
            <a:ext cx="1591405" cy="33702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6" name="Bogen 15"/>
          <p:cNvSpPr/>
          <p:nvPr/>
        </p:nvSpPr>
        <p:spPr>
          <a:xfrm rot="10800000" flipV="1">
            <a:off x="4997179" y="1329378"/>
            <a:ext cx="1205668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745020" y="2307667"/>
            <a:ext cx="59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occur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5267963" y="1326182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267963" y="1786239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resume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607935" y="891189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create</a:t>
            </a:r>
            <a:endParaRPr lang="de-DE" sz="1200" dirty="0"/>
          </a:p>
        </p:txBody>
      </p:sp>
      <p:sp>
        <p:nvSpPr>
          <p:cNvPr id="27" name="Bogen 26"/>
          <p:cNvSpPr/>
          <p:nvPr/>
        </p:nvSpPr>
        <p:spPr>
          <a:xfrm flipV="1">
            <a:off x="5044493" y="1664915"/>
            <a:ext cx="1205668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8" name="Bogen 27"/>
          <p:cNvSpPr/>
          <p:nvPr/>
        </p:nvSpPr>
        <p:spPr>
          <a:xfrm rot="16014914" flipV="1">
            <a:off x="6248215" y="2323379"/>
            <a:ext cx="933768" cy="14281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199011" y="2464378"/>
            <a:ext cx="87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terminate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811530" y="2307845"/>
            <a:ext cx="87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parent</a:t>
            </a:r>
            <a:endParaRPr lang="de-D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terminate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035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mschoe</dc:creator>
  <cp:lastModifiedBy>Lindhauer</cp:lastModifiedBy>
  <cp:revision>38</cp:revision>
  <dcterms:created xsi:type="dcterms:W3CDTF">2013-07-04T14:46:53Z</dcterms:created>
  <dcterms:modified xsi:type="dcterms:W3CDTF">2014-11-27T16:28:31Z</dcterms:modified>
</cp:coreProperties>
</file>