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D6EB-8EEB-4912-B049-C4540F76500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DEB-618F-49F2-ADA8-C6E924FEF4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2" cy="6858000"/>
            <a:chOff x="-1" y="0"/>
            <a:chExt cx="12192002" cy="6858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" y="0"/>
              <a:ext cx="12192000" cy="72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6498000"/>
              <a:ext cx="12192000" cy="36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ángulo redondeado 13"/>
          <p:cNvSpPr/>
          <p:nvPr/>
        </p:nvSpPr>
        <p:spPr>
          <a:xfrm>
            <a:off x="799569" y="3284685"/>
            <a:ext cx="3781310" cy="2690239"/>
          </a:xfrm>
          <a:prstGeom prst="roundRect">
            <a:avLst>
              <a:gd name="adj" fmla="val 7144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94584" y="24179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NATURE.</a:t>
            </a: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9569" y="1243076"/>
            <a:ext cx="3781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EXPLORA</a:t>
            </a:r>
          </a:p>
          <a:p>
            <a:r>
              <a:rPr lang="es-AR" sz="4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LUGARES </a:t>
            </a:r>
          </a:p>
          <a:p>
            <a:r>
              <a:rPr lang="es-AR" sz="4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INCREIBLES.</a:t>
            </a:r>
            <a:endParaRPr lang="en-US" sz="4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82177" y="6542838"/>
            <a:ext cx="2627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COPYRIGHT 2022 – BACK TO NATURE</a:t>
            </a:r>
            <a:endParaRPr lang="en-US" sz="1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21228" y="443683"/>
            <a:ext cx="4370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INICIO</a:t>
            </a:r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    SOBRE     CIRCUITOS     CONTACTO     REGISTRATE</a:t>
            </a:r>
            <a:endParaRPr lang="en-US" sz="105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50" y="3428947"/>
            <a:ext cx="35637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magna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rutrum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luctus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augue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suscipit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dui.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ligula 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metus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Vestibulum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volutpat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nisi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gravida.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pellentesque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accumsan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Phasellus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libero,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viverra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laoreet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ante.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Fusce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ac ex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tempor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dapibus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rhoncus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id libero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In et lorem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Cras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feugiat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lacus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eleifend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efficitur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nunc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aliquam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scelerisque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in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orci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tincidunt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egestas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purus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ipsum.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hendrerit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dignissim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sodales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Nulla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porttitor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ultricies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  <a:endParaRPr lang="en-US" sz="5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2" cy="6858000"/>
            <a:chOff x="-1" y="0"/>
            <a:chExt cx="12192002" cy="6858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" y="0"/>
              <a:ext cx="12192000" cy="72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6498000"/>
              <a:ext cx="12192000" cy="36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ángulo redondeado 1"/>
          <p:cNvSpPr/>
          <p:nvPr/>
        </p:nvSpPr>
        <p:spPr>
          <a:xfrm>
            <a:off x="1039265" y="1180678"/>
            <a:ext cx="9383119" cy="4731850"/>
          </a:xfrm>
          <a:prstGeom prst="roundRect">
            <a:avLst>
              <a:gd name="adj" fmla="val 7144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5266054" y="6581002"/>
            <a:ext cx="1649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COPYRIGHT 2022 – BACK TO NATURE</a:t>
            </a:r>
            <a:endParaRPr lang="en-US" sz="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21228" y="443683"/>
            <a:ext cx="4370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INICIO     </a:t>
            </a:r>
            <a:r>
              <a:rPr lang="es-AR" sz="105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SOBRE</a:t>
            </a:r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    CIRCUITOS     CONTACTO     REGISTRATE</a:t>
            </a:r>
            <a:endParaRPr lang="en-US" sz="105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313297" y="1363090"/>
            <a:ext cx="192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NATURE´S TEAM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313297" y="1661536"/>
            <a:ext cx="49720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magna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rutrum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luctus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augue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suscipit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dui.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ligula 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metus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Vestibulum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volutpat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nisi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gravida.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pellentesque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accumsan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Phasellus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libero,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viverra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laoreet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ante.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Fusce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ac ex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tempor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dapibus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rhoncus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id libero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In et lorem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Cras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feugiat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lacus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eleifend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efficitur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nunc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aliquam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scelerisque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in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orci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tincidunt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egestas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purus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ipsum.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hendrerit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dignissim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sodales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Nulla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porttitor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ultricies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  <a:endParaRPr lang="en-US" sz="5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/>
          <a:stretch/>
        </p:blipFill>
        <p:spPr>
          <a:xfrm>
            <a:off x="6741102" y="1470812"/>
            <a:ext cx="3225570" cy="4128318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94584" y="24179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NATURE.</a:t>
            </a: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2" cy="6858000"/>
            <a:chOff x="-1" y="0"/>
            <a:chExt cx="12192002" cy="6858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" y="0"/>
              <a:ext cx="12192000" cy="72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6498000"/>
              <a:ext cx="12192000" cy="36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ángulo redondeado 1"/>
          <p:cNvSpPr/>
          <p:nvPr/>
        </p:nvSpPr>
        <p:spPr>
          <a:xfrm>
            <a:off x="1039265" y="1180678"/>
            <a:ext cx="9383119" cy="4731850"/>
          </a:xfrm>
          <a:prstGeom prst="roundRect">
            <a:avLst>
              <a:gd name="adj" fmla="val 7144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5266054" y="6581002"/>
            <a:ext cx="1649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COPYRIGHT 2022 – BACK TO NATURE</a:t>
            </a:r>
            <a:endParaRPr lang="en-US" sz="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21228" y="443683"/>
            <a:ext cx="4370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INICIO     SOBRE     </a:t>
            </a:r>
            <a:r>
              <a:rPr lang="es-AR" sz="105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CIRCUITOS</a:t>
            </a:r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    CONTACTO     REGISTRATE</a:t>
            </a:r>
            <a:endParaRPr lang="en-US" sz="105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304419" y="2984019"/>
            <a:ext cx="45992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magna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rutrum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luctus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augue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suscipit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dui.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ligula a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vitae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metus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Vestibulum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volutpat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nisi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gravida.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pellentesque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accumsan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Phasellus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libero,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viverra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fermentum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laoreet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ante.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Fusce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ac ex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tempor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dapibus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Mauris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rhoncus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Proin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id libero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In et lorem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arcu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Cras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feugiat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lacus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eleifend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efficitur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vel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nunc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elementum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aliquam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quis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scelerisque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dolor.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Duis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in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orci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tincidunt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egestas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purus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blandit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maximus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ipsum.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Morbi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at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sit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neque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hendrerit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dignissim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sodales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sed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tellus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Nulla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porttitor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eget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 magna et </a:t>
            </a:r>
            <a:r>
              <a:rPr lang="en-US" sz="1000" dirty="0" err="1">
                <a:solidFill>
                  <a:schemeClr val="bg1"/>
                </a:solidFill>
                <a:latin typeface="Montserrat" panose="02000505000000020004" pitchFamily="2" charset="0"/>
              </a:rPr>
              <a:t>ultricies</a:t>
            </a:r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  <a:endParaRPr lang="en-US" sz="5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04419" y="1420629"/>
            <a:ext cx="3781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LAGO</a:t>
            </a:r>
          </a:p>
          <a:p>
            <a:r>
              <a:rPr lang="es-AR" sz="4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ESMERALDA.</a:t>
            </a:r>
            <a:endParaRPr lang="en-US" sz="4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22" r="45660" b="4595"/>
          <a:stretch/>
        </p:blipFill>
        <p:spPr>
          <a:xfrm>
            <a:off x="6826605" y="1430887"/>
            <a:ext cx="2801816" cy="423143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304419" y="5110655"/>
            <a:ext cx="5026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UBICACION</a:t>
            </a:r>
            <a:r>
              <a:rPr lang="en-US" sz="7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: USHUAIA     </a:t>
            </a:r>
            <a:r>
              <a:rPr lang="en-US" sz="7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DIFICULTAD</a:t>
            </a:r>
            <a:r>
              <a:rPr lang="en-US" sz="7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: FACIL     </a:t>
            </a:r>
            <a:r>
              <a:rPr lang="en-US" sz="7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EPOCA</a:t>
            </a:r>
            <a:r>
              <a:rPr lang="en-US" sz="7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: TODO EL </a:t>
            </a:r>
            <a:r>
              <a:rPr lang="en-US" sz="7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AÑO     </a:t>
            </a:r>
            <a:r>
              <a:rPr lang="en-US" sz="7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TIEMPO APROXIMADO: </a:t>
            </a:r>
            <a:r>
              <a:rPr lang="en-US" sz="7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4:00 </a:t>
            </a:r>
            <a:r>
              <a:rPr lang="en-US" sz="700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hs</a:t>
            </a:r>
            <a:endParaRPr lang="en-US" sz="2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4584" y="24179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NATURE.</a:t>
            </a: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heurón 12"/>
          <p:cNvSpPr/>
          <p:nvPr/>
        </p:nvSpPr>
        <p:spPr>
          <a:xfrm rot="5400000">
            <a:off x="5944479" y="5965567"/>
            <a:ext cx="292960" cy="479394"/>
          </a:xfrm>
          <a:prstGeom prst="chevron">
            <a:avLst>
              <a:gd name="adj" fmla="val 79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orma libre 17"/>
          <p:cNvSpPr/>
          <p:nvPr/>
        </p:nvSpPr>
        <p:spPr>
          <a:xfrm>
            <a:off x="8282866" y="2325950"/>
            <a:ext cx="763880" cy="3160450"/>
          </a:xfrm>
          <a:custGeom>
            <a:avLst/>
            <a:gdLst>
              <a:gd name="connsiteX0" fmla="*/ 568171 w 763880"/>
              <a:gd name="connsiteY0" fmla="*/ 3160450 h 3160450"/>
              <a:gd name="connsiteX1" fmla="*/ 532660 w 763880"/>
              <a:gd name="connsiteY1" fmla="*/ 3116062 h 3160450"/>
              <a:gd name="connsiteX2" fmla="*/ 514905 w 763880"/>
              <a:gd name="connsiteY2" fmla="*/ 3098306 h 3160450"/>
              <a:gd name="connsiteX3" fmla="*/ 497150 w 763880"/>
              <a:gd name="connsiteY3" fmla="*/ 3036163 h 3160450"/>
              <a:gd name="connsiteX4" fmla="*/ 506027 w 763880"/>
              <a:gd name="connsiteY4" fmla="*/ 2956264 h 3160450"/>
              <a:gd name="connsiteX5" fmla="*/ 514905 w 763880"/>
              <a:gd name="connsiteY5" fmla="*/ 2743200 h 3160450"/>
              <a:gd name="connsiteX6" fmla="*/ 523783 w 763880"/>
              <a:gd name="connsiteY6" fmla="*/ 2707689 h 3160450"/>
              <a:gd name="connsiteX7" fmla="*/ 541538 w 763880"/>
              <a:gd name="connsiteY7" fmla="*/ 2689933 h 3160450"/>
              <a:gd name="connsiteX8" fmla="*/ 594804 w 763880"/>
              <a:gd name="connsiteY8" fmla="*/ 2663300 h 3160450"/>
              <a:gd name="connsiteX9" fmla="*/ 701336 w 763880"/>
              <a:gd name="connsiteY9" fmla="*/ 2654423 h 3160450"/>
              <a:gd name="connsiteX10" fmla="*/ 727969 w 763880"/>
              <a:gd name="connsiteY10" fmla="*/ 2645545 h 3160450"/>
              <a:gd name="connsiteX11" fmla="*/ 736847 w 763880"/>
              <a:gd name="connsiteY11" fmla="*/ 2618912 h 3160450"/>
              <a:gd name="connsiteX12" fmla="*/ 745724 w 763880"/>
              <a:gd name="connsiteY12" fmla="*/ 2441359 h 3160450"/>
              <a:gd name="connsiteX13" fmla="*/ 736847 w 763880"/>
              <a:gd name="connsiteY13" fmla="*/ 2414726 h 3160450"/>
              <a:gd name="connsiteX14" fmla="*/ 710214 w 763880"/>
              <a:gd name="connsiteY14" fmla="*/ 2396970 h 3160450"/>
              <a:gd name="connsiteX15" fmla="*/ 665825 w 763880"/>
              <a:gd name="connsiteY15" fmla="*/ 2370337 h 3160450"/>
              <a:gd name="connsiteX16" fmla="*/ 692458 w 763880"/>
              <a:gd name="connsiteY16" fmla="*/ 2281561 h 3160450"/>
              <a:gd name="connsiteX17" fmla="*/ 710214 w 763880"/>
              <a:gd name="connsiteY17" fmla="*/ 2263805 h 3160450"/>
              <a:gd name="connsiteX18" fmla="*/ 727969 w 763880"/>
              <a:gd name="connsiteY18" fmla="*/ 2237172 h 3160450"/>
              <a:gd name="connsiteX19" fmla="*/ 754602 w 763880"/>
              <a:gd name="connsiteY19" fmla="*/ 2219417 h 3160450"/>
              <a:gd name="connsiteX20" fmla="*/ 754602 w 763880"/>
              <a:gd name="connsiteY20" fmla="*/ 2015231 h 3160450"/>
              <a:gd name="connsiteX21" fmla="*/ 745724 w 763880"/>
              <a:gd name="connsiteY21" fmla="*/ 1988598 h 3160450"/>
              <a:gd name="connsiteX22" fmla="*/ 692458 w 763880"/>
              <a:gd name="connsiteY22" fmla="*/ 1926454 h 3160450"/>
              <a:gd name="connsiteX23" fmla="*/ 639192 w 763880"/>
              <a:gd name="connsiteY23" fmla="*/ 1908699 h 3160450"/>
              <a:gd name="connsiteX24" fmla="*/ 621437 w 763880"/>
              <a:gd name="connsiteY24" fmla="*/ 1890943 h 3160450"/>
              <a:gd name="connsiteX25" fmla="*/ 568171 w 763880"/>
              <a:gd name="connsiteY25" fmla="*/ 1873188 h 3160450"/>
              <a:gd name="connsiteX26" fmla="*/ 514905 w 763880"/>
              <a:gd name="connsiteY26" fmla="*/ 1811044 h 3160450"/>
              <a:gd name="connsiteX27" fmla="*/ 452761 w 763880"/>
              <a:gd name="connsiteY27" fmla="*/ 1757778 h 3160450"/>
              <a:gd name="connsiteX28" fmla="*/ 435006 w 763880"/>
              <a:gd name="connsiteY28" fmla="*/ 1731145 h 3160450"/>
              <a:gd name="connsiteX29" fmla="*/ 399495 w 763880"/>
              <a:gd name="connsiteY29" fmla="*/ 1660124 h 3160450"/>
              <a:gd name="connsiteX30" fmla="*/ 390617 w 763880"/>
              <a:gd name="connsiteY30" fmla="*/ 1633491 h 3160450"/>
              <a:gd name="connsiteX31" fmla="*/ 372862 w 763880"/>
              <a:gd name="connsiteY31" fmla="*/ 1615735 h 3160450"/>
              <a:gd name="connsiteX32" fmla="*/ 363984 w 763880"/>
              <a:gd name="connsiteY32" fmla="*/ 1580225 h 3160450"/>
              <a:gd name="connsiteX33" fmla="*/ 346229 w 763880"/>
              <a:gd name="connsiteY33" fmla="*/ 1526959 h 3160450"/>
              <a:gd name="connsiteX34" fmla="*/ 337351 w 763880"/>
              <a:gd name="connsiteY34" fmla="*/ 1447060 h 3160450"/>
              <a:gd name="connsiteX35" fmla="*/ 328474 w 763880"/>
              <a:gd name="connsiteY35" fmla="*/ 1393794 h 3160450"/>
              <a:gd name="connsiteX36" fmla="*/ 275208 w 763880"/>
              <a:gd name="connsiteY36" fmla="*/ 1269506 h 3160450"/>
              <a:gd name="connsiteX37" fmla="*/ 248575 w 763880"/>
              <a:gd name="connsiteY37" fmla="*/ 1260629 h 3160450"/>
              <a:gd name="connsiteX38" fmla="*/ 230819 w 763880"/>
              <a:gd name="connsiteY38" fmla="*/ 1189607 h 3160450"/>
              <a:gd name="connsiteX39" fmla="*/ 177553 w 763880"/>
              <a:gd name="connsiteY39" fmla="*/ 1145219 h 3160450"/>
              <a:gd name="connsiteX40" fmla="*/ 159798 w 763880"/>
              <a:gd name="connsiteY40" fmla="*/ 1118586 h 3160450"/>
              <a:gd name="connsiteX41" fmla="*/ 133165 w 763880"/>
              <a:gd name="connsiteY41" fmla="*/ 1109708 h 3160450"/>
              <a:gd name="connsiteX42" fmla="*/ 97654 w 763880"/>
              <a:gd name="connsiteY42" fmla="*/ 1074198 h 3160450"/>
              <a:gd name="connsiteX43" fmla="*/ 79899 w 763880"/>
              <a:gd name="connsiteY43" fmla="*/ 1047565 h 3160450"/>
              <a:gd name="connsiteX44" fmla="*/ 26633 w 763880"/>
              <a:gd name="connsiteY44" fmla="*/ 985421 h 3160450"/>
              <a:gd name="connsiteX45" fmla="*/ 0 w 763880"/>
              <a:gd name="connsiteY45" fmla="*/ 878889 h 3160450"/>
              <a:gd name="connsiteX46" fmla="*/ 8878 w 763880"/>
              <a:gd name="connsiteY46" fmla="*/ 763479 h 3160450"/>
              <a:gd name="connsiteX47" fmla="*/ 44388 w 763880"/>
              <a:gd name="connsiteY47" fmla="*/ 683580 h 3160450"/>
              <a:gd name="connsiteX48" fmla="*/ 53266 w 763880"/>
              <a:gd name="connsiteY48" fmla="*/ 656947 h 3160450"/>
              <a:gd name="connsiteX49" fmla="*/ 88777 w 763880"/>
              <a:gd name="connsiteY49" fmla="*/ 612559 h 3160450"/>
              <a:gd name="connsiteX50" fmla="*/ 115410 w 763880"/>
              <a:gd name="connsiteY50" fmla="*/ 568170 h 3160450"/>
              <a:gd name="connsiteX51" fmla="*/ 133165 w 763880"/>
              <a:gd name="connsiteY51" fmla="*/ 497149 h 3160450"/>
              <a:gd name="connsiteX52" fmla="*/ 150920 w 763880"/>
              <a:gd name="connsiteY52" fmla="*/ 443883 h 3160450"/>
              <a:gd name="connsiteX53" fmla="*/ 159798 w 763880"/>
              <a:gd name="connsiteY53" fmla="*/ 417250 h 3160450"/>
              <a:gd name="connsiteX54" fmla="*/ 177553 w 763880"/>
              <a:gd name="connsiteY54" fmla="*/ 390617 h 3160450"/>
              <a:gd name="connsiteX55" fmla="*/ 195309 w 763880"/>
              <a:gd name="connsiteY55" fmla="*/ 328473 h 3160450"/>
              <a:gd name="connsiteX56" fmla="*/ 186431 w 763880"/>
              <a:gd name="connsiteY56" fmla="*/ 221941 h 3160450"/>
              <a:gd name="connsiteX57" fmla="*/ 159798 w 763880"/>
              <a:gd name="connsiteY57" fmla="*/ 204186 h 3160450"/>
              <a:gd name="connsiteX58" fmla="*/ 142043 w 763880"/>
              <a:gd name="connsiteY58" fmla="*/ 177553 h 3160450"/>
              <a:gd name="connsiteX59" fmla="*/ 124287 w 763880"/>
              <a:gd name="connsiteY59" fmla="*/ 159798 h 3160450"/>
              <a:gd name="connsiteX60" fmla="*/ 115410 w 763880"/>
              <a:gd name="connsiteY60" fmla="*/ 133165 h 3160450"/>
              <a:gd name="connsiteX61" fmla="*/ 106532 w 763880"/>
              <a:gd name="connsiteY61" fmla="*/ 71021 h 3160450"/>
              <a:gd name="connsiteX62" fmla="*/ 133165 w 763880"/>
              <a:gd name="connsiteY62" fmla="*/ 62143 h 3160450"/>
              <a:gd name="connsiteX63" fmla="*/ 159798 w 763880"/>
              <a:gd name="connsiteY63" fmla="*/ 44388 h 3160450"/>
              <a:gd name="connsiteX64" fmla="*/ 186431 w 763880"/>
              <a:gd name="connsiteY64" fmla="*/ 35510 h 3160450"/>
              <a:gd name="connsiteX65" fmla="*/ 239697 w 763880"/>
              <a:gd name="connsiteY65" fmla="*/ 0 h 31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763880" h="3160450">
                <a:moveTo>
                  <a:pt x="568171" y="3160450"/>
                </a:moveTo>
                <a:cubicBezTo>
                  <a:pt x="556334" y="3145654"/>
                  <a:pt x="544991" y="3130449"/>
                  <a:pt x="532660" y="3116062"/>
                </a:cubicBezTo>
                <a:cubicBezTo>
                  <a:pt x="527213" y="3109707"/>
                  <a:pt x="519211" y="3105483"/>
                  <a:pt x="514905" y="3098306"/>
                </a:cubicBezTo>
                <a:cubicBezTo>
                  <a:pt x="509445" y="3089206"/>
                  <a:pt x="498809" y="3042800"/>
                  <a:pt x="497150" y="3036163"/>
                </a:cubicBezTo>
                <a:cubicBezTo>
                  <a:pt x="500109" y="3009530"/>
                  <a:pt x="504406" y="2983012"/>
                  <a:pt x="506027" y="2956264"/>
                </a:cubicBezTo>
                <a:cubicBezTo>
                  <a:pt x="510327" y="2885311"/>
                  <a:pt x="509840" y="2814102"/>
                  <a:pt x="514905" y="2743200"/>
                </a:cubicBezTo>
                <a:cubicBezTo>
                  <a:pt x="515774" y="2731030"/>
                  <a:pt x="518326" y="2718602"/>
                  <a:pt x="523783" y="2707689"/>
                </a:cubicBezTo>
                <a:cubicBezTo>
                  <a:pt x="527526" y="2700203"/>
                  <a:pt x="535002" y="2695162"/>
                  <a:pt x="541538" y="2689933"/>
                </a:cubicBezTo>
                <a:cubicBezTo>
                  <a:pt x="556500" y="2677964"/>
                  <a:pt x="575115" y="2665925"/>
                  <a:pt x="594804" y="2663300"/>
                </a:cubicBezTo>
                <a:cubicBezTo>
                  <a:pt x="630125" y="2658591"/>
                  <a:pt x="665825" y="2657382"/>
                  <a:pt x="701336" y="2654423"/>
                </a:cubicBezTo>
                <a:cubicBezTo>
                  <a:pt x="710214" y="2651464"/>
                  <a:pt x="721352" y="2652162"/>
                  <a:pt x="727969" y="2645545"/>
                </a:cubicBezTo>
                <a:cubicBezTo>
                  <a:pt x="734586" y="2638928"/>
                  <a:pt x="736036" y="2628235"/>
                  <a:pt x="736847" y="2618912"/>
                </a:cubicBezTo>
                <a:cubicBezTo>
                  <a:pt x="741980" y="2559877"/>
                  <a:pt x="742765" y="2500543"/>
                  <a:pt x="745724" y="2441359"/>
                </a:cubicBezTo>
                <a:cubicBezTo>
                  <a:pt x="742765" y="2432481"/>
                  <a:pt x="742693" y="2422033"/>
                  <a:pt x="736847" y="2414726"/>
                </a:cubicBezTo>
                <a:cubicBezTo>
                  <a:pt x="730182" y="2406394"/>
                  <a:pt x="718546" y="2403635"/>
                  <a:pt x="710214" y="2396970"/>
                </a:cubicBezTo>
                <a:cubicBezTo>
                  <a:pt x="675397" y="2369117"/>
                  <a:pt x="712074" y="2385754"/>
                  <a:pt x="665825" y="2370337"/>
                </a:cubicBezTo>
                <a:cubicBezTo>
                  <a:pt x="669848" y="2354245"/>
                  <a:pt x="685255" y="2288764"/>
                  <a:pt x="692458" y="2281561"/>
                </a:cubicBezTo>
                <a:cubicBezTo>
                  <a:pt x="698377" y="2275642"/>
                  <a:pt x="704985" y="2270341"/>
                  <a:pt x="710214" y="2263805"/>
                </a:cubicBezTo>
                <a:cubicBezTo>
                  <a:pt x="716879" y="2255473"/>
                  <a:pt x="720424" y="2244717"/>
                  <a:pt x="727969" y="2237172"/>
                </a:cubicBezTo>
                <a:cubicBezTo>
                  <a:pt x="735514" y="2229627"/>
                  <a:pt x="745724" y="2225335"/>
                  <a:pt x="754602" y="2219417"/>
                </a:cubicBezTo>
                <a:cubicBezTo>
                  <a:pt x="764930" y="2116140"/>
                  <a:pt x="768861" y="2129296"/>
                  <a:pt x="754602" y="2015231"/>
                </a:cubicBezTo>
                <a:cubicBezTo>
                  <a:pt x="753441" y="2005945"/>
                  <a:pt x="749909" y="1996968"/>
                  <a:pt x="745724" y="1988598"/>
                </a:cubicBezTo>
                <a:cubicBezTo>
                  <a:pt x="737772" y="1972694"/>
                  <a:pt x="705564" y="1930823"/>
                  <a:pt x="692458" y="1926454"/>
                </a:cubicBezTo>
                <a:lnTo>
                  <a:pt x="639192" y="1908699"/>
                </a:lnTo>
                <a:cubicBezTo>
                  <a:pt x="633274" y="1902780"/>
                  <a:pt x="628923" y="1894686"/>
                  <a:pt x="621437" y="1890943"/>
                </a:cubicBezTo>
                <a:cubicBezTo>
                  <a:pt x="604697" y="1882573"/>
                  <a:pt x="568171" y="1873188"/>
                  <a:pt x="568171" y="1873188"/>
                </a:cubicBezTo>
                <a:cubicBezTo>
                  <a:pt x="552107" y="1849092"/>
                  <a:pt x="540739" y="1828266"/>
                  <a:pt x="514905" y="1811044"/>
                </a:cubicBezTo>
                <a:cubicBezTo>
                  <a:pt x="490809" y="1794980"/>
                  <a:pt x="469983" y="1783612"/>
                  <a:pt x="452761" y="1757778"/>
                </a:cubicBezTo>
                <a:cubicBezTo>
                  <a:pt x="446843" y="1748900"/>
                  <a:pt x="439339" y="1740895"/>
                  <a:pt x="435006" y="1731145"/>
                </a:cubicBezTo>
                <a:cubicBezTo>
                  <a:pt x="402364" y="1657699"/>
                  <a:pt x="435959" y="1696586"/>
                  <a:pt x="399495" y="1660124"/>
                </a:cubicBezTo>
                <a:cubicBezTo>
                  <a:pt x="396536" y="1651246"/>
                  <a:pt x="395432" y="1641515"/>
                  <a:pt x="390617" y="1633491"/>
                </a:cubicBezTo>
                <a:cubicBezTo>
                  <a:pt x="386311" y="1626314"/>
                  <a:pt x="376605" y="1623221"/>
                  <a:pt x="372862" y="1615735"/>
                </a:cubicBezTo>
                <a:cubicBezTo>
                  <a:pt x="367406" y="1604822"/>
                  <a:pt x="367490" y="1591911"/>
                  <a:pt x="363984" y="1580225"/>
                </a:cubicBezTo>
                <a:cubicBezTo>
                  <a:pt x="358606" y="1562299"/>
                  <a:pt x="346229" y="1526959"/>
                  <a:pt x="346229" y="1526959"/>
                </a:cubicBezTo>
                <a:cubicBezTo>
                  <a:pt x="343270" y="1500326"/>
                  <a:pt x="340893" y="1473622"/>
                  <a:pt x="337351" y="1447060"/>
                </a:cubicBezTo>
                <a:cubicBezTo>
                  <a:pt x="334972" y="1429218"/>
                  <a:pt x="332246" y="1411395"/>
                  <a:pt x="328474" y="1393794"/>
                </a:cubicBezTo>
                <a:cubicBezTo>
                  <a:pt x="324172" y="1373717"/>
                  <a:pt x="307963" y="1280424"/>
                  <a:pt x="275208" y="1269506"/>
                </a:cubicBezTo>
                <a:lnTo>
                  <a:pt x="248575" y="1260629"/>
                </a:lnTo>
                <a:cubicBezTo>
                  <a:pt x="247294" y="1254225"/>
                  <a:pt x="238619" y="1201307"/>
                  <a:pt x="230819" y="1189607"/>
                </a:cubicBezTo>
                <a:cubicBezTo>
                  <a:pt x="217147" y="1169100"/>
                  <a:pt x="197206" y="1158321"/>
                  <a:pt x="177553" y="1145219"/>
                </a:cubicBezTo>
                <a:cubicBezTo>
                  <a:pt x="171635" y="1136341"/>
                  <a:pt x="168129" y="1125251"/>
                  <a:pt x="159798" y="1118586"/>
                </a:cubicBezTo>
                <a:cubicBezTo>
                  <a:pt x="152491" y="1112740"/>
                  <a:pt x="139782" y="1116325"/>
                  <a:pt x="133165" y="1109708"/>
                </a:cubicBezTo>
                <a:cubicBezTo>
                  <a:pt x="85819" y="1062362"/>
                  <a:pt x="168673" y="1097869"/>
                  <a:pt x="97654" y="1074198"/>
                </a:cubicBezTo>
                <a:cubicBezTo>
                  <a:pt x="91736" y="1065320"/>
                  <a:pt x="86843" y="1055666"/>
                  <a:pt x="79899" y="1047565"/>
                </a:cubicBezTo>
                <a:cubicBezTo>
                  <a:pt x="59591" y="1023872"/>
                  <a:pt x="39175" y="1013642"/>
                  <a:pt x="26633" y="985421"/>
                </a:cubicBezTo>
                <a:cubicBezTo>
                  <a:pt x="7876" y="943216"/>
                  <a:pt x="7444" y="923554"/>
                  <a:pt x="0" y="878889"/>
                </a:cubicBezTo>
                <a:cubicBezTo>
                  <a:pt x="2959" y="840419"/>
                  <a:pt x="2860" y="801591"/>
                  <a:pt x="8878" y="763479"/>
                </a:cubicBezTo>
                <a:cubicBezTo>
                  <a:pt x="19449" y="696532"/>
                  <a:pt x="22271" y="727815"/>
                  <a:pt x="44388" y="683580"/>
                </a:cubicBezTo>
                <a:cubicBezTo>
                  <a:pt x="48573" y="675210"/>
                  <a:pt x="49081" y="665317"/>
                  <a:pt x="53266" y="656947"/>
                </a:cubicBezTo>
                <a:cubicBezTo>
                  <a:pt x="64466" y="634547"/>
                  <a:pt x="72261" y="629075"/>
                  <a:pt x="88777" y="612559"/>
                </a:cubicBezTo>
                <a:cubicBezTo>
                  <a:pt x="113923" y="537114"/>
                  <a:pt x="78852" y="629101"/>
                  <a:pt x="115410" y="568170"/>
                </a:cubicBezTo>
                <a:cubicBezTo>
                  <a:pt x="124387" y="553209"/>
                  <a:pt x="129984" y="508811"/>
                  <a:pt x="133165" y="497149"/>
                </a:cubicBezTo>
                <a:cubicBezTo>
                  <a:pt x="138089" y="479093"/>
                  <a:pt x="145002" y="461638"/>
                  <a:pt x="150920" y="443883"/>
                </a:cubicBezTo>
                <a:cubicBezTo>
                  <a:pt x="153879" y="435005"/>
                  <a:pt x="154607" y="425036"/>
                  <a:pt x="159798" y="417250"/>
                </a:cubicBezTo>
                <a:cubicBezTo>
                  <a:pt x="165716" y="408372"/>
                  <a:pt x="172781" y="400160"/>
                  <a:pt x="177553" y="390617"/>
                </a:cubicBezTo>
                <a:cubicBezTo>
                  <a:pt x="183922" y="377880"/>
                  <a:pt x="192464" y="339852"/>
                  <a:pt x="195309" y="328473"/>
                </a:cubicBezTo>
                <a:cubicBezTo>
                  <a:pt x="192350" y="292962"/>
                  <a:pt x="196220" y="256204"/>
                  <a:pt x="186431" y="221941"/>
                </a:cubicBezTo>
                <a:cubicBezTo>
                  <a:pt x="183500" y="211682"/>
                  <a:pt x="167343" y="211731"/>
                  <a:pt x="159798" y="204186"/>
                </a:cubicBezTo>
                <a:cubicBezTo>
                  <a:pt x="152253" y="196641"/>
                  <a:pt x="148708" y="185884"/>
                  <a:pt x="142043" y="177553"/>
                </a:cubicBezTo>
                <a:cubicBezTo>
                  <a:pt x="136814" y="171017"/>
                  <a:pt x="130206" y="165716"/>
                  <a:pt x="124287" y="159798"/>
                </a:cubicBezTo>
                <a:cubicBezTo>
                  <a:pt x="121328" y="150920"/>
                  <a:pt x="120225" y="141189"/>
                  <a:pt x="115410" y="133165"/>
                </a:cubicBezTo>
                <a:cubicBezTo>
                  <a:pt x="99418" y="106512"/>
                  <a:pt x="73598" y="120422"/>
                  <a:pt x="106532" y="71021"/>
                </a:cubicBezTo>
                <a:cubicBezTo>
                  <a:pt x="111723" y="63235"/>
                  <a:pt x="124795" y="66328"/>
                  <a:pt x="133165" y="62143"/>
                </a:cubicBezTo>
                <a:cubicBezTo>
                  <a:pt x="142708" y="57371"/>
                  <a:pt x="150255" y="49160"/>
                  <a:pt x="159798" y="44388"/>
                </a:cubicBezTo>
                <a:cubicBezTo>
                  <a:pt x="168168" y="40203"/>
                  <a:pt x="178251" y="40055"/>
                  <a:pt x="186431" y="35510"/>
                </a:cubicBezTo>
                <a:cubicBezTo>
                  <a:pt x="205085" y="25147"/>
                  <a:pt x="239697" y="0"/>
                  <a:pt x="239697" y="0"/>
                </a:cubicBezTo>
              </a:path>
            </a:pathLst>
          </a:custGeom>
          <a:noFill/>
          <a:ln w="571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2" cy="6858000"/>
            <a:chOff x="-1" y="0"/>
            <a:chExt cx="12192002" cy="6858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" y="0"/>
              <a:ext cx="12192000" cy="72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6498000"/>
              <a:ext cx="12192000" cy="36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ángulo redondeado 13"/>
          <p:cNvSpPr/>
          <p:nvPr/>
        </p:nvSpPr>
        <p:spPr>
          <a:xfrm>
            <a:off x="3395996" y="1615508"/>
            <a:ext cx="5400001" cy="3613491"/>
          </a:xfrm>
          <a:prstGeom prst="roundRect">
            <a:avLst>
              <a:gd name="adj" fmla="val 7577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4782177" y="6542838"/>
            <a:ext cx="2627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0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COPYRIGHT 2022 – BACK TO NATURE</a:t>
            </a:r>
            <a:endParaRPr lang="en-US" sz="1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21228" y="443683"/>
            <a:ext cx="4370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INICIO     SOBRE     CIRCUITOS     </a:t>
            </a:r>
            <a:r>
              <a:rPr lang="es-AR" sz="105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CONTACTO</a:t>
            </a:r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    REGISTRATE</a:t>
            </a:r>
            <a:endParaRPr lang="en-US" sz="105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88924" y="1848515"/>
            <a:ext cx="5307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DIRECCION: </a:t>
            </a:r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AV. CORRIENTES 1253, USUHAIA</a:t>
            </a:r>
          </a:p>
          <a:p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CORREO ELECTRONICO</a:t>
            </a:r>
            <a:r>
              <a:rPr lang="en-US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INFO@BTN.COM.AR</a:t>
            </a:r>
          </a:p>
          <a:p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TELEFONO: 11-54876598</a:t>
            </a: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s-AR" sz="800" b="1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REDES: (reemplazar por iconos con links)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84" y="2369631"/>
            <a:ext cx="5028826" cy="237408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4584" y="24179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NATURE.</a:t>
            </a: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12192002" cy="6858000"/>
            <a:chOff x="-1" y="0"/>
            <a:chExt cx="12192002" cy="6858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" y="0"/>
              <a:ext cx="12192000" cy="72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-1" y="6498000"/>
              <a:ext cx="12192000" cy="360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ángulo redondeado 1"/>
          <p:cNvSpPr/>
          <p:nvPr/>
        </p:nvSpPr>
        <p:spPr>
          <a:xfrm>
            <a:off x="3550469" y="1615730"/>
            <a:ext cx="2388093" cy="3266982"/>
          </a:xfrm>
          <a:prstGeom prst="roundRect">
            <a:avLst>
              <a:gd name="adj" fmla="val 11834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5266054" y="6581002"/>
            <a:ext cx="1649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COPYRIGHT 2022 – BACK TO NATURE</a:t>
            </a:r>
            <a:endParaRPr lang="en-US" sz="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21228" y="443683"/>
            <a:ext cx="4370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INICIO     SOBRE     CIRCUITOS     CONTACTO     </a:t>
            </a:r>
            <a:r>
              <a:rPr lang="es-AR" sz="105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REGISTRATE</a:t>
            </a:r>
            <a:endParaRPr lang="en-US" sz="1050" b="1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50469" y="1848515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SING IN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250468" y="1615730"/>
            <a:ext cx="2388093" cy="3266982"/>
          </a:xfrm>
          <a:prstGeom prst="roundRect">
            <a:avLst>
              <a:gd name="adj" fmla="val 11462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6250468" y="1848515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LOG IN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50469" y="2227566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CORREO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550468" y="2922416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NOMBRE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550467" y="3630035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PASSWORD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123076" y="4333527"/>
            <a:ext cx="1242874" cy="3195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Montserrat" panose="02000505000000020004" pitchFamily="2" charset="0"/>
              </a:rPr>
              <a:t>SUSCRIBIRSE</a:t>
            </a:r>
            <a:endParaRPr lang="en-US" sz="1000" dirty="0">
              <a:latin typeface="Montserrat" panose="02000505000000020004" pitchFamily="2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3735296" y="2672179"/>
            <a:ext cx="201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735296" y="3366117"/>
            <a:ext cx="201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735296" y="4077810"/>
            <a:ext cx="201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588130" y="2452872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correo@Gmail.com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550468" y="3137860"/>
            <a:ext cx="238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Facundo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50467" y="3862366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********************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702868" y="3290260"/>
            <a:ext cx="238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Facundo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250468" y="2231033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NOMBRE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250467" y="2938652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PASSWORD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6435296" y="2674734"/>
            <a:ext cx="201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435296" y="3386427"/>
            <a:ext cx="201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250468" y="2446477"/>
            <a:ext cx="238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Facundo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250467" y="3170983"/>
            <a:ext cx="2388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 smtClean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********************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6823076" y="4291247"/>
            <a:ext cx="1242874" cy="3195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Montserrat" panose="02000505000000020004" pitchFamily="2" charset="0"/>
              </a:rPr>
              <a:t>INGRESAR</a:t>
            </a:r>
            <a:endParaRPr lang="en-US" sz="1000" dirty="0">
              <a:latin typeface="Montserrat" panose="02000505000000020004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94584" y="24179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BACK TO NATURE.</a:t>
            </a: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74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548</Words>
  <Application>Microsoft Office PowerPoint</Application>
  <PresentationFormat>Panorámica</PresentationFormat>
  <Paragraphs>66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Heredia</dc:creator>
  <cp:lastModifiedBy>Facundo Heredia</cp:lastModifiedBy>
  <cp:revision>10</cp:revision>
  <dcterms:created xsi:type="dcterms:W3CDTF">2022-11-20T17:03:26Z</dcterms:created>
  <dcterms:modified xsi:type="dcterms:W3CDTF">2022-11-22T20:25:56Z</dcterms:modified>
</cp:coreProperties>
</file>