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4AE4-B7D6-4AD3-925F-378882C026B9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B42D-72CA-44AB-B1B9-62C521C954D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934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4AE4-B7D6-4AD3-925F-378882C026B9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B42D-72CA-44AB-B1B9-62C521C954D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9505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4AE4-B7D6-4AD3-925F-378882C026B9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B42D-72CA-44AB-B1B9-62C521C954D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4447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4AE4-B7D6-4AD3-925F-378882C026B9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B42D-72CA-44AB-B1B9-62C521C954D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6890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4AE4-B7D6-4AD3-925F-378882C026B9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B42D-72CA-44AB-B1B9-62C521C954D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384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4AE4-B7D6-4AD3-925F-378882C026B9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B42D-72CA-44AB-B1B9-62C521C954D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5827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4AE4-B7D6-4AD3-925F-378882C026B9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B42D-72CA-44AB-B1B9-62C521C954D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363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4AE4-B7D6-4AD3-925F-378882C026B9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B42D-72CA-44AB-B1B9-62C521C954D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552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4AE4-B7D6-4AD3-925F-378882C026B9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B42D-72CA-44AB-B1B9-62C521C954D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1361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4AE4-B7D6-4AD3-925F-378882C026B9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B42D-72CA-44AB-B1B9-62C521C954D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60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4AE4-B7D6-4AD3-925F-378882C026B9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B42D-72CA-44AB-B1B9-62C521C954D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9711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F4AE4-B7D6-4AD3-925F-378882C026B9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B42D-72CA-44AB-B1B9-62C521C954D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8735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CDWBvDQM25OUofMtcGkjYSVUa55SldIYNPt_2JLiTG6Y6fhKbYuaVeSjFFEnworfp01hvZ2gN4QDoyP-qiSDYScBGdvgV7vbKNB3YU42UzlURqlyfFD-b-WsVAwcum2aCOh1Pr1XnKaFapx9x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6391275"/>
            <a:ext cx="17907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838200" y="2996715"/>
            <a:ext cx="10515600" cy="241980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A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0" y="2996718"/>
            <a:ext cx="10515600" cy="241980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dk1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n w="0"/>
                <a:solidFill>
                  <a:srgbClr val="FFC000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 Identity and Access Management</a:t>
            </a:r>
            <a:endParaRPr lang="es-AR" dirty="0">
              <a:ln w="0"/>
              <a:solidFill>
                <a:srgbClr val="FFC000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lh6.googleusercontent.com/Sn4rhoE9SRIAe7l_QYRxWL3sD747fjxZIWXd6F7I5fr7qpJQuEZYnxrBRBBP7lrf5uWtQ_buV3URamdzm4ROP5_MN5YutnIAA6bHWSnIVJqtvGViJ3CQ-YbUfE7M9B3nMExtyOXSDq87r_Tv3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9" r="31373"/>
          <a:stretch/>
        </p:blipFill>
        <p:spPr bwMode="auto">
          <a:xfrm>
            <a:off x="8449497" y="2763450"/>
            <a:ext cx="1674216" cy="2821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pic>
      <p:sp>
        <p:nvSpPr>
          <p:cNvPr id="5" name="Título 1"/>
          <p:cNvSpPr>
            <a:spLocks noGrp="1"/>
          </p:cNvSpPr>
          <p:nvPr>
            <p:ph idx="1"/>
          </p:nvPr>
        </p:nvSpPr>
        <p:spPr>
          <a:xfrm>
            <a:off x="838200" y="2996715"/>
            <a:ext cx="10515600" cy="2419804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Administrar 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Usuarios.</a:t>
            </a:r>
          </a:p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Administrar 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Roles.</a:t>
            </a:r>
          </a:p>
          <a:p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Administrar Grupos.</a:t>
            </a:r>
          </a:p>
          <a:p>
            <a:r>
              <a:rPr lang="es-MX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Administrar usuarios federados y sus </a:t>
            </a:r>
            <a:r>
              <a:rPr lang="es-MX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permisos.</a:t>
            </a:r>
            <a:endParaRPr lang="es-A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https://lh5.googleusercontent.com/CDWBvDQM25OUofMtcGkjYSVUa55SldIYNPt_2JLiTG6Y6fhKbYuaVeSjFFEnworfp01hvZ2gN4QDoyP-qiSDYScBGdvgV7vbKNB3YU42UzlURqlyfFD-b-WsVAwcum2aCOh1Pr1XnKaFapx9x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6391275"/>
            <a:ext cx="17907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40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1872181"/>
            <a:ext cx="10515600" cy="4351338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1872181"/>
            <a:ext cx="10515600" cy="4351338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dk1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s-MX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Prácticas recomendadas de seguridad en IAM</a:t>
            </a:r>
            <a:endParaRPr lang="es-A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2" descr="https://lh6.googleusercontent.com/Sn4rhoE9SRIAe7l_QYRxWL3sD747fjxZIWXd6F7I5fr7qpJQuEZYnxrBRBBP7lrf5uWtQ_buV3URamdzm4ROP5_MN5YutnIAA6bHWSnIVJqtvGViJ3CQ-YbUfE7M9B3nMExtyOXSDq87r_Tv3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6" r="32641"/>
          <a:stretch/>
        </p:blipFill>
        <p:spPr bwMode="auto">
          <a:xfrm>
            <a:off x="8556170" y="2082119"/>
            <a:ext cx="1968759" cy="3931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72180"/>
            <a:ext cx="10515600" cy="435133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utilice el usuario </a:t>
            </a: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raíz.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Utilice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Administrador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IAM.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Cambie 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clave de acceso de forma </a:t>
            </a: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periódica.</a:t>
            </a:r>
          </a:p>
          <a:p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Nunca comparta las claves de acceso </a:t>
            </a: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 usuario </a:t>
            </a: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raíz.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Utilice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contraseñas seguras.</a:t>
            </a:r>
          </a:p>
          <a:p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la autenticación multifactor (MFA</a:t>
            </a: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Utilizar roles para delegar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permisos.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Conceder privilegios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mínimos.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s://lh5.googleusercontent.com/CDWBvDQM25OUofMtcGkjYSVUa55SldIYNPt_2JLiTG6Y6fhKbYuaVeSjFFEnworfp01hvZ2gN4QDoyP-qiSDYScBGdvgV7vbKNB3YU42UzlURqlyfFD-b-WsVAwcum2aCOh1Pr1XnKaFapx9x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6391275"/>
            <a:ext cx="17907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1993575"/>
            <a:ext cx="10515600" cy="3735421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38200" y="1993576"/>
            <a:ext cx="10515600" cy="3735420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 Simple Storage 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Service(S3)</a:t>
            </a:r>
            <a:endParaRPr lang="es-A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File:Amazon-S3-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185" y="2064489"/>
            <a:ext cx="2955374" cy="35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93576"/>
            <a:ext cx="10515600" cy="3735420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lmacenamiento 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objetos que ofrece escalabilidad, </a:t>
            </a: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disponibilidad, 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seguridad y rendimiento</a:t>
            </a: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Ofrece 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varios tipos de </a:t>
            </a: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almacenamiento: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S3 Standard, S3 Standard-IA, S3 Intelligent-Tiering, S3 One Zone-IA, S3 Glacier Instant Retrieval, S3 Glacier Flexible Retrieval y S3 Glacier Deep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Archive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versiones de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S3.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Nivel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durabilidad.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99,999999999 %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https://lh5.googleusercontent.com/CDWBvDQM25OUofMtcGkjYSVUa55SldIYNPt_2JLiTG6Y6fhKbYuaVeSjFFEnworfp01hvZ2gN4QDoyP-qiSDYScBGdvgV7vbKNB3YU42UzlURqlyfFD-b-WsVAwcum2aCOh1Pr1XnKaFapx9x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6391275"/>
            <a:ext cx="17907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5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838200" y="1890712"/>
            <a:ext cx="10515600" cy="4351337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838200" y="1890713"/>
            <a:ext cx="10515600" cy="4351337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3"/>
            <a:ext cx="10515600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8200" y="365123"/>
            <a:ext cx="10515600" cy="13255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A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 Virtual Private Cloud (VPC)</a:t>
            </a:r>
            <a:endParaRPr lang="es-A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00" name="Picture 4" descr="Aws VPC [ Download - Logo - icon ] png 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127" y="2576527"/>
            <a:ext cx="3340359" cy="33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>
            <a:spLocks noGrp="1"/>
          </p:cNvSpPr>
          <p:nvPr>
            <p:ph idx="1"/>
          </p:nvPr>
        </p:nvSpPr>
        <p:spPr>
          <a:xfrm>
            <a:off x="838200" y="1890711"/>
            <a:ext cx="10515600" cy="43513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aislada.</a:t>
            </a:r>
          </a:p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Selección 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su propio rango de direcciones </a:t>
            </a: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Creación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subredes.</a:t>
            </a:r>
          </a:p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Configuración 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tablas de </a:t>
            </a: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enrutamiento.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 de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flujo.</a:t>
            </a:r>
          </a:p>
          <a:p>
            <a:r>
              <a:rPr lang="en-US" dirty="0"/>
              <a:t>Direccionamiento </a:t>
            </a:r>
            <a:r>
              <a:rPr lang="en-US" dirty="0" smtClean="0"/>
              <a:t>IP.</a:t>
            </a:r>
          </a:p>
          <a:p>
            <a:r>
              <a:rPr lang="es-MX" dirty="0"/>
              <a:t>Lista de control de acceso de </a:t>
            </a:r>
            <a:r>
              <a:rPr lang="es-MX" dirty="0" smtClean="0"/>
              <a:t>red.</a:t>
            </a:r>
          </a:p>
          <a:p>
            <a:r>
              <a:rPr lang="en-US" dirty="0"/>
              <a:t>Grupos de </a:t>
            </a:r>
            <a:r>
              <a:rPr lang="en-US" dirty="0" smtClean="0"/>
              <a:t>Seguridad.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https://lh5.googleusercontent.com/CDWBvDQM25OUofMtcGkjYSVUa55SldIYNPt_2JLiTG6Y6fhKbYuaVeSjFFEnworfp01hvZ2gN4QDoyP-qiSDYScBGdvgV7vbKNB3YU42UzlURqlyfFD-b-WsVAwcum2aCOh1Pr1XnKaFapx9x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6391275"/>
            <a:ext cx="17907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1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193</Words>
  <Application>Microsoft Office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AWS Identity and Access Management</vt:lpstr>
      <vt:lpstr>Prácticas recomendadas de seguridad en IAM</vt:lpstr>
      <vt:lpstr>Amazon Simple Storage Service(S3)</vt:lpstr>
      <vt:lpstr>Amazon Virtual Private Cloud (VPC)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Incluit</dc:creator>
  <cp:lastModifiedBy>Incluit</cp:lastModifiedBy>
  <cp:revision>21</cp:revision>
  <dcterms:created xsi:type="dcterms:W3CDTF">2022-06-11T15:58:52Z</dcterms:created>
  <dcterms:modified xsi:type="dcterms:W3CDTF">2022-06-21T16:08:50Z</dcterms:modified>
</cp:coreProperties>
</file>