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40EF-E1F9-43B6-993B-0EBAE6E85425}" type="datetimeFigureOut">
              <a:rPr lang="es-AR" smtClean="0"/>
              <a:t>21/6/2022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390F-8608-4AFB-B6FC-DFDEDF4CF707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0321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40EF-E1F9-43B6-993B-0EBAE6E85425}" type="datetimeFigureOut">
              <a:rPr lang="es-AR" smtClean="0"/>
              <a:t>21/6/2022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390F-8608-4AFB-B6FC-DFDEDF4CF707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1129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40EF-E1F9-43B6-993B-0EBAE6E85425}" type="datetimeFigureOut">
              <a:rPr lang="es-AR" smtClean="0"/>
              <a:t>21/6/2022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390F-8608-4AFB-B6FC-DFDEDF4CF707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1783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40EF-E1F9-43B6-993B-0EBAE6E85425}" type="datetimeFigureOut">
              <a:rPr lang="es-AR" smtClean="0"/>
              <a:t>21/6/2022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390F-8608-4AFB-B6FC-DFDEDF4CF707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5869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40EF-E1F9-43B6-993B-0EBAE6E85425}" type="datetimeFigureOut">
              <a:rPr lang="es-AR" smtClean="0"/>
              <a:t>21/6/2022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390F-8608-4AFB-B6FC-DFDEDF4CF707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1434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40EF-E1F9-43B6-993B-0EBAE6E85425}" type="datetimeFigureOut">
              <a:rPr lang="es-AR" smtClean="0"/>
              <a:t>21/6/2022</a:t>
            </a:fld>
            <a:endParaRPr lang="es-AR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390F-8608-4AFB-B6FC-DFDEDF4CF707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9091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40EF-E1F9-43B6-993B-0EBAE6E85425}" type="datetimeFigureOut">
              <a:rPr lang="es-AR" smtClean="0"/>
              <a:t>21/6/2022</a:t>
            </a:fld>
            <a:endParaRPr lang="es-AR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390F-8608-4AFB-B6FC-DFDEDF4CF707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5102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40EF-E1F9-43B6-993B-0EBAE6E85425}" type="datetimeFigureOut">
              <a:rPr lang="es-AR" smtClean="0"/>
              <a:t>21/6/2022</a:t>
            </a:fld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390F-8608-4AFB-B6FC-DFDEDF4CF707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484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40EF-E1F9-43B6-993B-0EBAE6E85425}" type="datetimeFigureOut">
              <a:rPr lang="es-AR" smtClean="0"/>
              <a:t>21/6/2022</a:t>
            </a:fld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390F-8608-4AFB-B6FC-DFDEDF4CF707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8954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40EF-E1F9-43B6-993B-0EBAE6E85425}" type="datetimeFigureOut">
              <a:rPr lang="es-AR" smtClean="0"/>
              <a:t>21/6/2022</a:t>
            </a:fld>
            <a:endParaRPr lang="es-AR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390F-8608-4AFB-B6FC-DFDEDF4CF707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7576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40EF-E1F9-43B6-993B-0EBAE6E85425}" type="datetimeFigureOut">
              <a:rPr lang="es-AR" smtClean="0"/>
              <a:t>21/6/2022</a:t>
            </a:fld>
            <a:endParaRPr lang="es-AR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390F-8608-4AFB-B6FC-DFDEDF4CF707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7812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A40EF-E1F9-43B6-993B-0EBAE6E85425}" type="datetimeFigureOut">
              <a:rPr lang="es-AR" smtClean="0"/>
              <a:t>21/6/2022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6390F-8608-4AFB-B6FC-DFDEDF4CF707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8775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lh5.googleusercontent.com/CDWBvDQM25OUofMtcGkjYSVUa55SldIYNPt_2JLiTG6Y6fhKbYuaVeSjFFEnworfp01hvZ2gN4QDoyP-qiSDYScBGdvgV7vbKNB3YU42UzlURqlyfFD-b-WsVAwcum2aCOh1Pr1XnKaFapx9x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00" y="6391275"/>
            <a:ext cx="1790700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04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dk1"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AWS Simple Notification 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Service(SNS)</a:t>
            </a:r>
            <a:endParaRPr lang="es-AR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solidFill>
            <a:schemeClr val="dk1"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MX" sz="3600" dirty="0" smtClean="0"/>
              <a:t>Coordina </a:t>
            </a:r>
            <a:r>
              <a:rPr lang="es-MX" sz="3600" dirty="0"/>
              <a:t>y gestiona la entrega o el envío de </a:t>
            </a:r>
            <a:r>
              <a:rPr lang="es-MX" sz="3600" dirty="0" smtClean="0"/>
              <a:t>mensajes</a:t>
            </a:r>
          </a:p>
          <a:p>
            <a:r>
              <a:rPr lang="es-MX" sz="3600" dirty="0" smtClean="0"/>
              <a:t>Dos </a:t>
            </a:r>
            <a:r>
              <a:rPr lang="es-MX" sz="3600" dirty="0"/>
              <a:t>tipos de clientes, editores y </a:t>
            </a:r>
            <a:r>
              <a:rPr lang="es-MX" sz="3600" dirty="0" smtClean="0"/>
              <a:t>suscriptores.</a:t>
            </a:r>
          </a:p>
          <a:p>
            <a:r>
              <a:rPr lang="es-MX" sz="3600" dirty="0" smtClean="0"/>
              <a:t>Admite </a:t>
            </a:r>
            <a:r>
              <a:rPr lang="es-MX" sz="3600" dirty="0"/>
              <a:t>mensajería de texto en más de 200 </a:t>
            </a:r>
            <a:r>
              <a:rPr lang="es-MX" sz="3600" dirty="0" smtClean="0"/>
              <a:t>países.</a:t>
            </a:r>
          </a:p>
          <a:p>
            <a:r>
              <a:rPr lang="en-US" sz="3600" dirty="0" smtClean="0"/>
              <a:t>Notificaciones </a:t>
            </a:r>
            <a:r>
              <a:rPr lang="en-US" sz="3600" dirty="0"/>
              <a:t>push móviles en dispositivos Amazon, Android, </a:t>
            </a:r>
            <a:r>
              <a:rPr lang="en-US" sz="3600" dirty="0" smtClean="0"/>
              <a:t>Apple, Baidu </a:t>
            </a:r>
            <a:r>
              <a:rPr lang="en-US" sz="3600" dirty="0"/>
              <a:t>y </a:t>
            </a:r>
            <a:r>
              <a:rPr lang="en-US" sz="3600" dirty="0" smtClean="0"/>
              <a:t>Microsoft.</a:t>
            </a:r>
          </a:p>
          <a:p>
            <a:r>
              <a:rPr lang="en-US" sz="3600" dirty="0" smtClean="0"/>
              <a:t>Notificaciones </a:t>
            </a:r>
            <a:r>
              <a:rPr lang="en-US" sz="3600" dirty="0"/>
              <a:t>de correo </a:t>
            </a:r>
            <a:r>
              <a:rPr lang="en-US" sz="3600" dirty="0" smtClean="0"/>
              <a:t>electrónico.</a:t>
            </a:r>
            <a:endParaRPr lang="es-AR" sz="3600" dirty="0"/>
          </a:p>
        </p:txBody>
      </p:sp>
      <p:pic>
        <p:nvPicPr>
          <p:cNvPr id="4" name="Picture 2" descr="https://lh5.googleusercontent.com/CDWBvDQM25OUofMtcGkjYSVUa55SldIYNPt_2JLiTG6Y6fhKbYuaVeSjFFEnworfp01hvZ2gN4QDoyP-qiSDYScBGdvgV7vbKNB3YU42UzlURqlyfFD-b-WsVAwcum2aCOh1Pr1XnKaFapx9x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00" y="6391275"/>
            <a:ext cx="1790700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34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9973"/>
          </a:xfrm>
          <a:solidFill>
            <a:schemeClr val="dk1"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AWS Simple Notification Service(SNS)</a:t>
            </a:r>
            <a:endParaRPr lang="es-AR" dirty="0"/>
          </a:p>
        </p:txBody>
      </p:sp>
      <p:pic>
        <p:nvPicPr>
          <p:cNvPr id="1026" name="Picture 2" descr="https://lh3.googleusercontent.com/zJ8GosJCPx17Y_X0smNSr8Bhi4eXYyCe290kER8KhdAU_KhaY-GN-f6GlrGYAHvU7tndRhTdx5dHnDi8sxNzC7F_3xF6RxIvWOFdh7CisGJFNyiRtfGmDajOoNmv0nSx9r56qb4SMh_iqixI2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05098"/>
            <a:ext cx="10515600" cy="507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lh5.googleusercontent.com/CDWBvDQM25OUofMtcGkjYSVUa55SldIYNPt_2JLiTG6Y6fhKbYuaVeSjFFEnworfp01hvZ2gN4QDoyP-qiSDYScBGdvgV7vbKNB3YU42UzlURqlyfFD-b-WsVAwcum2aCOh1Pr1XnKaFapx9x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00" y="6391275"/>
            <a:ext cx="1790700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33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  <a:solidFill>
            <a:schemeClr val="dk1"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Amazon CloudWatch</a:t>
            </a:r>
            <a:endParaRPr lang="es-AR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74787"/>
            <a:ext cx="10515600" cy="4813300"/>
          </a:xfrm>
          <a:solidFill>
            <a:schemeClr val="dk1"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s-MX" dirty="0" smtClean="0"/>
              <a:t>Monitorea </a:t>
            </a:r>
            <a:r>
              <a:rPr lang="es-MX" dirty="0"/>
              <a:t>los recursos y las </a:t>
            </a:r>
            <a:r>
              <a:rPr lang="es-MX" dirty="0" smtClean="0"/>
              <a:t>aplicaciones.</a:t>
            </a:r>
          </a:p>
          <a:p>
            <a:r>
              <a:rPr lang="es-MX" dirty="0" smtClean="0"/>
              <a:t>Es </a:t>
            </a:r>
            <a:r>
              <a:rPr lang="es-MX" dirty="0"/>
              <a:t>básicamente un repositorio de </a:t>
            </a:r>
            <a:r>
              <a:rPr lang="es-MX" dirty="0" smtClean="0"/>
              <a:t>métricas.</a:t>
            </a:r>
          </a:p>
          <a:p>
            <a:r>
              <a:rPr lang="es-MX" dirty="0"/>
              <a:t>Puede crear alarmas que vigilen métricas y enviar </a:t>
            </a:r>
            <a:r>
              <a:rPr lang="es-MX" dirty="0" smtClean="0"/>
              <a:t>notificaciones.</a:t>
            </a:r>
            <a:endParaRPr lang="es-AR" dirty="0"/>
          </a:p>
        </p:txBody>
      </p:sp>
      <p:pic>
        <p:nvPicPr>
          <p:cNvPr id="2050" name="Picture 2" descr="https://lh4.googleusercontent.com/Bj2wBwZUICsvRp9PBLcg-E2KLPq4nlY3nSLJZyT6u2tnNgsljHFp8kHHgzXpj8rpk6LH0pcORXT48VMKVGJxwGhEnrrv655bpJVwSWf383LcRBKEMLDxHbA_W-dhHk9xp0bqw5Ev8Q347B17_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475" y="2969392"/>
            <a:ext cx="5023947" cy="332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lh5.googleusercontent.com/CDWBvDQM25OUofMtcGkjYSVUa55SldIYNPt_2JLiTG6Y6fhKbYuaVeSjFFEnworfp01hvZ2gN4QDoyP-qiSDYScBGdvgV7vbKNB3YU42UzlURqlyfFD-b-WsVAwcum2aCOh1Pr1XnKaFapx9x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00" y="6391275"/>
            <a:ext cx="1790700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0094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85</Words>
  <Application>Microsoft Office PowerPoint</Application>
  <PresentationFormat>Panorámica</PresentationFormat>
  <Paragraphs>11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AWS Simple Notification Service(SNS)</vt:lpstr>
      <vt:lpstr>AWS Simple Notification Service(SNS)</vt:lpstr>
      <vt:lpstr>Amazon CloudWatch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Incluit</dc:creator>
  <cp:lastModifiedBy>Incluit</cp:lastModifiedBy>
  <cp:revision>8</cp:revision>
  <dcterms:created xsi:type="dcterms:W3CDTF">2022-06-16T21:51:12Z</dcterms:created>
  <dcterms:modified xsi:type="dcterms:W3CDTF">2022-06-21T16:18:34Z</dcterms:modified>
</cp:coreProperties>
</file>