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0" r:id="rId1"/>
  </p:sldMasterIdLst>
  <p:notesMasterIdLst>
    <p:notesMasterId r:id="rId4"/>
  </p:notesMasterIdLst>
  <p:sldIdLst>
    <p:sldId id="256" r:id="rId2"/>
    <p:sldId id="356" r:id="rId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5"/>
      <p:bold r:id="rId6"/>
      <p:italic r:id="rId7"/>
      <p:boldItalic r:id="rId8"/>
    </p:embeddedFon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2FE6-3BD6-4E13-A4ED-13FC7B0E52DD}">
  <a:tblStyle styleId="{2D5A2FE6-3BD6-4E13-A4ED-13FC7B0E52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79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2705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514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943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234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373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7097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03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539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1644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305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784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669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147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144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23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850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51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604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82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 487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8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306" cy="51434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754380" y="1639726"/>
            <a:ext cx="6553200" cy="2037080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100">
                <a:solidFill>
                  <a:schemeClr val="tx2"/>
                </a:solidFill>
              </a:rPr>
              <a:t>Curso Javascript</a:t>
            </a: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753686" y="3676806"/>
            <a:ext cx="5004940" cy="685801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</a:rPr>
              <a:t>Por: Facundo Ramírez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0D64783-0B21-4845-9BB6-4F690B096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 useBgFill="1">
        <p:nvSpPr>
          <p:cNvPr id="550" name="Snip Single Corner Rectangle 17">
            <a:extLst>
              <a:ext uri="{FF2B5EF4-FFF2-40B4-BE49-F238E27FC236}">
                <a16:creationId xmlns:a16="http://schemas.microsoft.com/office/drawing/2014/main" id="{500E751B-C75E-409D-8E55-2C95DF86A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1618" cy="5143500"/>
          </a:xfrm>
          <a:prstGeom prst="snip1Rect">
            <a:avLst>
              <a:gd name="adj" fmla="val 38352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4C2C59-178F-E4F1-81FC-83688610061D}"/>
              </a:ext>
            </a:extLst>
          </p:cNvPr>
          <p:cNvSpPr txBox="1"/>
          <p:nvPr/>
        </p:nvSpPr>
        <p:spPr>
          <a:xfrm>
            <a:off x="390365" y="278052"/>
            <a:ext cx="8169243" cy="485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>
                <a:solidFill>
                  <a:schemeClr val="tx2"/>
                </a:solidFill>
              </a:rPr>
              <a:t>Evento input:</a:t>
            </a:r>
            <a:endParaRPr lang="es-ES" dirty="0">
              <a:solidFill>
                <a:schemeClr val="tx2"/>
              </a:solidFill>
            </a:endParaRPr>
          </a:p>
          <a:p>
            <a:endParaRPr lang="es-ES" sz="1200" b="1" u="sng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200" dirty="0"/>
              <a:t>El evento </a:t>
            </a:r>
            <a:r>
              <a:rPr lang="es-ES" sz="1200" dirty="0">
                <a:solidFill>
                  <a:schemeClr val="tx2"/>
                </a:solidFill>
              </a:rPr>
              <a:t>input</a:t>
            </a:r>
            <a:r>
              <a:rPr lang="es-ES" sz="1200" dirty="0"/>
              <a:t> en HTML es un evento que se dispara cada vez que un elemento dentro del formulario cambia. Bastante útil y utilizado para capturar y manejar datos en tiempo real mientras el usuario va interactuando con los elementos del formulario, como por ejemplo inputs, </a:t>
            </a:r>
            <a:r>
              <a:rPr lang="es-ES" sz="1200" dirty="0" err="1"/>
              <a:t>textarea</a:t>
            </a:r>
            <a:r>
              <a:rPr lang="es-ES" sz="1200" dirty="0"/>
              <a:t>, </a:t>
            </a:r>
            <a:r>
              <a:rPr lang="es-ES" sz="1200" dirty="0" err="1"/>
              <a:t>select</a:t>
            </a:r>
            <a:r>
              <a:rPr lang="es-ES" sz="1200" dirty="0"/>
              <a:t>, </a:t>
            </a:r>
            <a:r>
              <a:rPr lang="es-ES" sz="1200" dirty="0" err="1"/>
              <a:t>checkbox</a:t>
            </a:r>
            <a:r>
              <a:rPr lang="es-ES" sz="1200" dirty="0"/>
              <a:t>, etc.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Dentro del evento recibido, podemos acceder a 2 (dos) propiedades muy útiles para luego poder realizar diferentes acciones: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 err="1"/>
              <a:t>event.target.value</a:t>
            </a:r>
            <a:r>
              <a:rPr lang="es-ES" sz="1200" dirty="0"/>
              <a:t>: accedemos al valor del elemento que estamos modificando dentro del formulario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/>
              <a:t>event.target.name: accedemos al atributo “</a:t>
            </a:r>
            <a:r>
              <a:rPr lang="es-ES" sz="1200" dirty="0" err="1"/>
              <a:t>name</a:t>
            </a:r>
            <a:r>
              <a:rPr lang="es-ES" sz="1200" dirty="0"/>
              <a:t>” del elemento que estamos modificando.</a:t>
            </a:r>
          </a:p>
          <a:p>
            <a:pPr>
              <a:lnSpc>
                <a:spcPct val="150000"/>
              </a:lnSpc>
            </a:pPr>
            <a:endParaRPr lang="es-ES" sz="1200" dirty="0"/>
          </a:p>
          <a:p>
            <a:r>
              <a:rPr lang="es-ES" b="1" u="sng" dirty="0">
                <a:solidFill>
                  <a:schemeClr val="tx2"/>
                </a:solidFill>
              </a:rPr>
              <a:t>Evento </a:t>
            </a:r>
            <a:r>
              <a:rPr lang="es-ES" b="1" u="sng" dirty="0" err="1">
                <a:solidFill>
                  <a:schemeClr val="tx2"/>
                </a:solidFill>
              </a:rPr>
              <a:t>change</a:t>
            </a:r>
            <a:r>
              <a:rPr lang="es-ES" b="1" u="sng" dirty="0">
                <a:solidFill>
                  <a:schemeClr val="tx2"/>
                </a:solidFill>
              </a:rPr>
              <a:t>:</a:t>
            </a:r>
            <a:endParaRPr lang="es-ES" dirty="0">
              <a:solidFill>
                <a:schemeClr val="tx2"/>
              </a:solidFill>
            </a:endParaRPr>
          </a:p>
          <a:p>
            <a:endParaRPr lang="es-ES" sz="1200" b="1" u="sng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200" dirty="0"/>
              <a:t>El evento </a:t>
            </a:r>
            <a:r>
              <a:rPr lang="es-ES" sz="1200" dirty="0" err="1">
                <a:solidFill>
                  <a:schemeClr val="tx2"/>
                </a:solidFill>
              </a:rPr>
              <a:t>change</a:t>
            </a:r>
            <a:r>
              <a:rPr lang="es-ES" sz="1200" dirty="0"/>
              <a:t> en HTML es un evento que se dispara cada vez que un elemento dentro del formulario cambia y “se pierde el foco”, es decir, el valor capturado será el último al momento de perder el foco del elemento. Aquí también obtenemos las 2 (dos) propiedades mencionadas para el evento “input” pero, a diferencia de éste, el evento “</a:t>
            </a:r>
            <a:r>
              <a:rPr lang="es-ES" sz="1200" dirty="0" err="1"/>
              <a:t>change</a:t>
            </a:r>
            <a:r>
              <a:rPr lang="es-ES" sz="1200" dirty="0"/>
              <a:t>” se disparará luego de perder el foco en el elemento que estamos modificando.</a:t>
            </a:r>
          </a:p>
          <a:p>
            <a:pPr>
              <a:lnSpc>
                <a:spcPct val="150000"/>
              </a:lnSpc>
            </a:pP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3514813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3871</TotalTime>
  <Words>213</Words>
  <Application>Microsoft Office PowerPoint</Application>
  <PresentationFormat>Presentación en pantalla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Wingdings 3</vt:lpstr>
      <vt:lpstr>Arial</vt:lpstr>
      <vt:lpstr>Century Gothic</vt:lpstr>
      <vt:lpstr>Lato</vt:lpstr>
      <vt:lpstr>Sector</vt:lpstr>
      <vt:lpstr>Curso Javascript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Facundo Ramirez</dc:creator>
  <cp:lastModifiedBy>Facundo Ramirez</cp:lastModifiedBy>
  <cp:revision>16</cp:revision>
  <dcterms:modified xsi:type="dcterms:W3CDTF">2024-07-29T18:08:32Z</dcterms:modified>
</cp:coreProperties>
</file>