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8F2F6-4419-47C6-91CB-90BA461300F8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0207E-D51E-44EA-97B8-5A2D12A616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72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207E-D51E-44EA-97B8-5A2D12A616DB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6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1FDDBF-D76E-4BB2-969E-C79430D568A0}" type="datetimeFigureOut">
              <a:rPr lang="es-AR" smtClean="0"/>
              <a:t>22/03/2016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C1BA1C-5C56-451E-AF69-CC7F8AAB0A71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Rectángulo redondeado"/>
          <p:cNvSpPr/>
          <p:nvPr/>
        </p:nvSpPr>
        <p:spPr>
          <a:xfrm>
            <a:off x="5724128" y="1988840"/>
            <a:ext cx="2408032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810829" y="1772816"/>
            <a:ext cx="13227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3131840" y="1988840"/>
            <a:ext cx="12538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2411760" y="116632"/>
            <a:ext cx="417646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76063"/>
          </a:xfrm>
        </p:spPr>
        <p:txBody>
          <a:bodyPr/>
          <a:lstStyle/>
          <a:p>
            <a:r>
              <a:rPr lang="es-AR" sz="3000" dirty="0" smtClean="0">
                <a:solidFill>
                  <a:schemeClr val="tx1"/>
                </a:solidFill>
              </a:rPr>
              <a:t>Texto explicativo</a:t>
            </a:r>
            <a:endParaRPr lang="es-AR" sz="3000" dirty="0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810829" y="177281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Naturaleza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131840" y="198884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Estructura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598051" y="3153722"/>
            <a:ext cx="2333989" cy="136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2598051" y="3140968"/>
            <a:ext cx="23339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Introducción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Desarrollo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24128" y="197954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Recursos Lingüísticos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5868144" y="2876451"/>
            <a:ext cx="2376264" cy="300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5868144" y="2876451"/>
            <a:ext cx="22640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Tiempo presente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Definición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Reformulación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Ejemplificación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Comparación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Narración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Otros</a:t>
            </a:r>
          </a:p>
        </p:txBody>
      </p:sp>
      <p:sp>
        <p:nvSpPr>
          <p:cNvPr id="42" name="41 Flecha abajo"/>
          <p:cNvSpPr/>
          <p:nvPr/>
        </p:nvSpPr>
        <p:spPr>
          <a:xfrm>
            <a:off x="6804248" y="2420888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Flecha abajo"/>
          <p:cNvSpPr/>
          <p:nvPr/>
        </p:nvSpPr>
        <p:spPr>
          <a:xfrm>
            <a:off x="3491880" y="2564904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6" name="45 Conector angular"/>
          <p:cNvCxnSpPr>
            <a:stCxn id="14" idx="2"/>
            <a:endCxn id="33" idx="0"/>
          </p:cNvCxnSpPr>
          <p:nvPr/>
        </p:nvCxnSpPr>
        <p:spPr>
          <a:xfrm rot="10800000" flipV="1">
            <a:off x="1472228" y="584684"/>
            <a:ext cx="939532" cy="1188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angular"/>
          <p:cNvCxnSpPr>
            <a:endCxn id="32" idx="0"/>
          </p:cNvCxnSpPr>
          <p:nvPr/>
        </p:nvCxnSpPr>
        <p:spPr>
          <a:xfrm rot="5400000">
            <a:off x="3293860" y="1517653"/>
            <a:ext cx="936102" cy="62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14" idx="6"/>
            <a:endCxn id="36" idx="0"/>
          </p:cNvCxnSpPr>
          <p:nvPr/>
        </p:nvCxnSpPr>
        <p:spPr>
          <a:xfrm>
            <a:off x="6588224" y="584684"/>
            <a:ext cx="339920" cy="1394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C:\Users\facundo\Desktop\marca-fi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99571"/>
            <a:ext cx="3657601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CuadroTexto"/>
          <p:cNvSpPr txBox="1"/>
          <p:nvPr/>
        </p:nvSpPr>
        <p:spPr>
          <a:xfrm>
            <a:off x="6148581" y="6381328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Alumno: Castello Facundo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0972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Rectángulo"/>
          <p:cNvSpPr/>
          <p:nvPr/>
        </p:nvSpPr>
        <p:spPr>
          <a:xfrm>
            <a:off x="4788024" y="2168860"/>
            <a:ext cx="16561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"/>
          <p:cNvSpPr/>
          <p:nvPr/>
        </p:nvSpPr>
        <p:spPr>
          <a:xfrm>
            <a:off x="7168847" y="2204864"/>
            <a:ext cx="1291585" cy="33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5220072" y="1196752"/>
            <a:ext cx="288032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Rectángulo"/>
          <p:cNvSpPr/>
          <p:nvPr/>
        </p:nvSpPr>
        <p:spPr>
          <a:xfrm>
            <a:off x="6588224" y="3173774"/>
            <a:ext cx="2555776" cy="241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Rectángulo"/>
          <p:cNvSpPr/>
          <p:nvPr/>
        </p:nvSpPr>
        <p:spPr>
          <a:xfrm>
            <a:off x="4788024" y="3115126"/>
            <a:ext cx="1656184" cy="129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827584" y="1907540"/>
            <a:ext cx="13227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 redondeado"/>
          <p:cNvSpPr/>
          <p:nvPr/>
        </p:nvSpPr>
        <p:spPr>
          <a:xfrm>
            <a:off x="2699792" y="1916832"/>
            <a:ext cx="125386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2411760" y="116632"/>
            <a:ext cx="417646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85800" y="332657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AR" sz="3000" dirty="0" smtClean="0">
                <a:solidFill>
                  <a:schemeClr val="tx1"/>
                </a:solidFill>
              </a:rPr>
              <a:t>Texto argumentativo</a:t>
            </a:r>
            <a:endParaRPr lang="es-AR" sz="3000" dirty="0">
              <a:solidFill>
                <a:schemeClr val="tx1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3347864" y="9807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827584" y="190754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Naturaleza</a:t>
            </a:r>
            <a:endParaRPr lang="es-A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191683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Estructura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2267744" y="3153722"/>
            <a:ext cx="2304256" cy="215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2267744" y="3140968"/>
            <a:ext cx="23042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Introducción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Tesis o Hipótesis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Cuerpo Argumentativo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220072" y="11967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Recursos Lingüísticos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788024" y="21688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Modalizadores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166615" y="21955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Conectores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788024" y="3068960"/>
            <a:ext cx="17281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Verbos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Adverbios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Otras..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588224" y="3003917"/>
            <a:ext cx="2555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Para aceptar objeciones parciales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Para justificar los argumentos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Para introducir a la conclusión</a:t>
            </a:r>
          </a:p>
        </p:txBody>
      </p:sp>
      <p:sp>
        <p:nvSpPr>
          <p:cNvPr id="31" name="30 Flecha abajo"/>
          <p:cNvSpPr/>
          <p:nvPr/>
        </p:nvSpPr>
        <p:spPr>
          <a:xfrm>
            <a:off x="5472100" y="1700808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Flecha abajo"/>
          <p:cNvSpPr/>
          <p:nvPr/>
        </p:nvSpPr>
        <p:spPr>
          <a:xfrm>
            <a:off x="7560332" y="1700808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Flecha abajo"/>
          <p:cNvSpPr/>
          <p:nvPr/>
        </p:nvSpPr>
        <p:spPr>
          <a:xfrm>
            <a:off x="5472100" y="2636912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Flecha abajo"/>
          <p:cNvSpPr/>
          <p:nvPr/>
        </p:nvSpPr>
        <p:spPr>
          <a:xfrm>
            <a:off x="7668344" y="2708920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Flecha abajo"/>
          <p:cNvSpPr/>
          <p:nvPr/>
        </p:nvSpPr>
        <p:spPr>
          <a:xfrm>
            <a:off x="3203848" y="2573288"/>
            <a:ext cx="32403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6" name="45 Conector angular"/>
          <p:cNvCxnSpPr>
            <a:stCxn id="8" idx="2"/>
            <a:endCxn id="6" idx="0"/>
          </p:cNvCxnSpPr>
          <p:nvPr/>
        </p:nvCxnSpPr>
        <p:spPr>
          <a:xfrm rot="10800000" flipV="1">
            <a:off x="1488984" y="584684"/>
            <a:ext cx="922777" cy="13228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8" idx="6"/>
            <a:endCxn id="18" idx="0"/>
          </p:cNvCxnSpPr>
          <p:nvPr/>
        </p:nvCxnSpPr>
        <p:spPr>
          <a:xfrm>
            <a:off x="6588224" y="584684"/>
            <a:ext cx="72008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facundo\Desktop\marca-fi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99571"/>
            <a:ext cx="3657601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50 CuadroTexto"/>
          <p:cNvSpPr txBox="1"/>
          <p:nvPr/>
        </p:nvSpPr>
        <p:spPr>
          <a:xfrm>
            <a:off x="6148581" y="6381328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Alumno: Castello Facundo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6009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1691680" y="1628800"/>
            <a:ext cx="583264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5800" y="1844824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AR" sz="3000" dirty="0" smtClean="0">
                <a:solidFill>
                  <a:schemeClr val="tx1"/>
                </a:solidFill>
              </a:rPr>
              <a:t>Condiciones de </a:t>
            </a:r>
            <a:r>
              <a:rPr lang="es-AR" sz="3000" dirty="0" err="1" smtClean="0">
                <a:solidFill>
                  <a:schemeClr val="tx1"/>
                </a:solidFill>
              </a:rPr>
              <a:t>textualidad</a:t>
            </a:r>
            <a:endParaRPr lang="es-AR" sz="3000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2426684" y="2492896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066331" y="2492896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1115616" y="3933056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5868144" y="3933056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39330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Coherencia</a:t>
            </a:r>
            <a:endParaRPr lang="es-A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868144" y="39237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Cohesión</a:t>
            </a:r>
            <a:endParaRPr lang="es-AR" dirty="0"/>
          </a:p>
        </p:txBody>
      </p:sp>
      <p:pic>
        <p:nvPicPr>
          <p:cNvPr id="22" name="Picture 2" descr="C:\Users\facundo\Desktop\marca-fi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99571"/>
            <a:ext cx="3657601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6148581" y="6381328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Alumno: Castello Facundo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4263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</TotalTime>
  <Words>67</Words>
  <Application>Microsoft Office PowerPoint</Application>
  <PresentationFormat>Presentación en pantalla (4:3)</PresentationFormat>
  <Paragraphs>37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Ejecutivo</vt:lpstr>
      <vt:lpstr>Texto explicativo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explicativo</dc:title>
  <dc:creator>facundo castello</dc:creator>
  <cp:lastModifiedBy>facundo castello</cp:lastModifiedBy>
  <cp:revision>6</cp:revision>
  <dcterms:created xsi:type="dcterms:W3CDTF">2016-03-22T13:31:48Z</dcterms:created>
  <dcterms:modified xsi:type="dcterms:W3CDTF">2016-03-22T14:37:22Z</dcterms:modified>
</cp:coreProperties>
</file>