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35C5B3-4D29-45C2-B723-5AD502523AA5}" type="datetimeFigureOut">
              <a:rPr lang="es-AR" smtClean="0"/>
              <a:t>29/03/2016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FB2ED0-2A97-42BD-9830-9DD3B4CFD326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1259632" y="476672"/>
            <a:ext cx="669674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 smtClean="0"/>
              <a:t>Comunicación Oral</a:t>
            </a:r>
            <a:endParaRPr lang="es-AR" sz="3000" dirty="0"/>
          </a:p>
        </p:txBody>
      </p:sp>
      <p:sp>
        <p:nvSpPr>
          <p:cNvPr id="13" name="12 Elipse"/>
          <p:cNvSpPr/>
          <p:nvPr/>
        </p:nvSpPr>
        <p:spPr>
          <a:xfrm>
            <a:off x="179512" y="3068960"/>
            <a:ext cx="25922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Adiestrar el arte de hablar en publico</a:t>
            </a:r>
            <a:endParaRPr lang="es-AR" sz="1500" dirty="0"/>
          </a:p>
        </p:txBody>
      </p:sp>
      <p:sp>
        <p:nvSpPr>
          <p:cNvPr id="14" name="13 Rectángulo"/>
          <p:cNvSpPr/>
          <p:nvPr/>
        </p:nvSpPr>
        <p:spPr>
          <a:xfrm>
            <a:off x="107504" y="4401108"/>
            <a:ext cx="2808312" cy="118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s-AR" sz="1300" dirty="0" smtClean="0"/>
              <a:t>Comenzar con deseo vivo y tenaz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AR" sz="1300" dirty="0" smtClean="0"/>
              <a:t>Saber cabalmente el tema que vamos a tratar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AR" sz="1300" dirty="0" smtClean="0"/>
              <a:t>Proceder con confianza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AR" sz="1300" dirty="0" smtClean="0"/>
              <a:t>¡Practicar!</a:t>
            </a:r>
            <a:endParaRPr lang="es-AR" sz="1300" dirty="0"/>
          </a:p>
        </p:txBody>
      </p:sp>
      <p:cxnSp>
        <p:nvCxnSpPr>
          <p:cNvPr id="20" name="19 Conector angular"/>
          <p:cNvCxnSpPr>
            <a:stCxn id="74" idx="2"/>
            <a:endCxn id="13" idx="0"/>
          </p:cNvCxnSpPr>
          <p:nvPr/>
        </p:nvCxnSpPr>
        <p:spPr>
          <a:xfrm rot="10800000" flipV="1">
            <a:off x="1475657" y="2251720"/>
            <a:ext cx="83829" cy="817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3" idx="4"/>
            <a:endCxn id="14" idx="0"/>
          </p:cNvCxnSpPr>
          <p:nvPr/>
        </p:nvCxnSpPr>
        <p:spPr>
          <a:xfrm>
            <a:off x="1475656" y="3717032"/>
            <a:ext cx="36004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>
            <a:off x="7977011" y="3501008"/>
            <a:ext cx="98447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Voz</a:t>
            </a:r>
            <a:endParaRPr lang="es-AR" sz="1500" dirty="0"/>
          </a:p>
        </p:txBody>
      </p:sp>
      <p:sp>
        <p:nvSpPr>
          <p:cNvPr id="25" name="24 Elipse"/>
          <p:cNvSpPr/>
          <p:nvPr/>
        </p:nvSpPr>
        <p:spPr>
          <a:xfrm>
            <a:off x="3347864" y="3483051"/>
            <a:ext cx="117576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Postura</a:t>
            </a:r>
            <a:endParaRPr lang="es-AR" sz="1500" dirty="0"/>
          </a:p>
        </p:txBody>
      </p:sp>
      <p:sp>
        <p:nvSpPr>
          <p:cNvPr id="26" name="25 Elipse"/>
          <p:cNvSpPr/>
          <p:nvPr/>
        </p:nvSpPr>
        <p:spPr>
          <a:xfrm>
            <a:off x="6444208" y="3501008"/>
            <a:ext cx="113158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Mirada</a:t>
            </a:r>
            <a:endParaRPr lang="es-AR" sz="1500" dirty="0"/>
          </a:p>
        </p:txBody>
      </p:sp>
      <p:sp>
        <p:nvSpPr>
          <p:cNvPr id="27" name="26 Elipse"/>
          <p:cNvSpPr/>
          <p:nvPr/>
        </p:nvSpPr>
        <p:spPr>
          <a:xfrm>
            <a:off x="4860032" y="3501008"/>
            <a:ext cx="126014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Dicción</a:t>
            </a:r>
            <a:endParaRPr lang="es-AR" sz="1500" dirty="0"/>
          </a:p>
        </p:txBody>
      </p:sp>
      <p:sp>
        <p:nvSpPr>
          <p:cNvPr id="42" name="41 Elipse"/>
          <p:cNvSpPr/>
          <p:nvPr/>
        </p:nvSpPr>
        <p:spPr>
          <a:xfrm>
            <a:off x="3779912" y="4725144"/>
            <a:ext cx="1728193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Vocabulario</a:t>
            </a:r>
            <a:endParaRPr lang="es-AR" sz="1500" dirty="0"/>
          </a:p>
        </p:txBody>
      </p:sp>
      <p:sp>
        <p:nvSpPr>
          <p:cNvPr id="43" name="42 Elipse"/>
          <p:cNvSpPr/>
          <p:nvPr/>
        </p:nvSpPr>
        <p:spPr>
          <a:xfrm>
            <a:off x="5724128" y="4725144"/>
            <a:ext cx="117576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Gestos</a:t>
            </a:r>
            <a:endParaRPr lang="es-AR" sz="1500" dirty="0"/>
          </a:p>
        </p:txBody>
      </p:sp>
      <p:sp>
        <p:nvSpPr>
          <p:cNvPr id="44" name="43 Elipse"/>
          <p:cNvSpPr/>
          <p:nvPr/>
        </p:nvSpPr>
        <p:spPr>
          <a:xfrm>
            <a:off x="7284667" y="4725144"/>
            <a:ext cx="117576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500" dirty="0" smtClean="0"/>
              <a:t>Cuerpo</a:t>
            </a:r>
            <a:endParaRPr lang="es-AR" sz="1500" dirty="0"/>
          </a:p>
        </p:txBody>
      </p:sp>
      <p:cxnSp>
        <p:nvCxnSpPr>
          <p:cNvPr id="46" name="45 Conector recto de flecha"/>
          <p:cNvCxnSpPr>
            <a:endCxn id="25" idx="0"/>
          </p:cNvCxnSpPr>
          <p:nvPr/>
        </p:nvCxnSpPr>
        <p:spPr>
          <a:xfrm>
            <a:off x="3935746" y="2660340"/>
            <a:ext cx="1" cy="82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endCxn id="27" idx="0"/>
          </p:cNvCxnSpPr>
          <p:nvPr/>
        </p:nvCxnSpPr>
        <p:spPr>
          <a:xfrm rot="16200000" flipH="1">
            <a:off x="5018877" y="3029782"/>
            <a:ext cx="936103" cy="63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74" idx="6"/>
            <a:endCxn id="24" idx="0"/>
          </p:cNvCxnSpPr>
          <p:nvPr/>
        </p:nvCxnSpPr>
        <p:spPr>
          <a:xfrm>
            <a:off x="7524328" y="2251720"/>
            <a:ext cx="944921" cy="12492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>
            <a:endCxn id="42" idx="0"/>
          </p:cNvCxnSpPr>
          <p:nvPr/>
        </p:nvCxnSpPr>
        <p:spPr>
          <a:xfrm rot="5400000">
            <a:off x="3611610" y="3692742"/>
            <a:ext cx="2064802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angular"/>
          <p:cNvCxnSpPr>
            <a:endCxn id="44" idx="0"/>
          </p:cNvCxnSpPr>
          <p:nvPr/>
        </p:nvCxnSpPr>
        <p:spPr>
          <a:xfrm rot="16200000" flipH="1">
            <a:off x="6436403" y="3288996"/>
            <a:ext cx="2304253" cy="568042"/>
          </a:xfrm>
          <a:prstGeom prst="bentConnector3">
            <a:avLst>
              <a:gd name="adj1" fmla="val 361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endCxn id="43" idx="0"/>
          </p:cNvCxnSpPr>
          <p:nvPr/>
        </p:nvCxnSpPr>
        <p:spPr>
          <a:xfrm rot="5400000">
            <a:off x="5279610" y="3692743"/>
            <a:ext cx="206480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endCxn id="26" idx="0"/>
          </p:cNvCxnSpPr>
          <p:nvPr/>
        </p:nvCxnSpPr>
        <p:spPr>
          <a:xfrm rot="16200000" flipH="1">
            <a:off x="6469940" y="2960948"/>
            <a:ext cx="108011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2" descr="C:\Users\facundo\Desktop\marca-fi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9571"/>
            <a:ext cx="365760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70 CuadroTexto"/>
          <p:cNvSpPr txBox="1"/>
          <p:nvPr/>
        </p:nvSpPr>
        <p:spPr>
          <a:xfrm>
            <a:off x="6148581" y="638132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Alumno: Castello Facundo</a:t>
            </a:r>
            <a:endParaRPr lang="es-AR" sz="1400" dirty="0"/>
          </a:p>
        </p:txBody>
      </p:sp>
      <p:sp>
        <p:nvSpPr>
          <p:cNvPr id="74" name="73 Elipse"/>
          <p:cNvSpPr/>
          <p:nvPr/>
        </p:nvSpPr>
        <p:spPr>
          <a:xfrm>
            <a:off x="1559485" y="1794520"/>
            <a:ext cx="596484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Técnicas para la exposición oral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741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2483768" y="1772816"/>
            <a:ext cx="4525598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Estructura: Inicio – Nudo – Desenlace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Tono de voz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Expresión corporal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Coherencia expositiva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Uso de ayudas audiovisuales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No perder el publico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Mirar al publico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Utilizar movimiento corporal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Hablar pausadamente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No ponerse nervioso ante las preguntas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Evitar palabras técnicas</a:t>
            </a:r>
          </a:p>
        </p:txBody>
      </p:sp>
      <p:pic>
        <p:nvPicPr>
          <p:cNvPr id="9" name="Picture 2" descr="C:\Users\facundo\Desktop\marca-fi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099571"/>
            <a:ext cx="3657601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148581" y="6381328"/>
            <a:ext cx="231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Alumno: Castello Facundo</a:t>
            </a:r>
            <a:endParaRPr lang="es-AR" sz="1400" dirty="0"/>
          </a:p>
        </p:txBody>
      </p:sp>
      <p:sp>
        <p:nvSpPr>
          <p:cNvPr id="11" name="10 Elipse"/>
          <p:cNvSpPr/>
          <p:nvPr/>
        </p:nvSpPr>
        <p:spPr>
          <a:xfrm>
            <a:off x="2483768" y="404664"/>
            <a:ext cx="43204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Recomendaciones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32106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90</Words>
  <Application>Microsoft Office PowerPoint</Application>
  <PresentationFormat>Presentación en pantalla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Ejecutivo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facundo castello</dc:creator>
  <cp:lastModifiedBy>facundo castello</cp:lastModifiedBy>
  <cp:revision>5</cp:revision>
  <dcterms:created xsi:type="dcterms:W3CDTF">2016-03-29T13:29:51Z</dcterms:created>
  <dcterms:modified xsi:type="dcterms:W3CDTF">2016-03-29T14:15:36Z</dcterms:modified>
</cp:coreProperties>
</file>