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E3AEF9-31FC-446B-A888-C6F798B703AB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67992B-092F-46CE-8F28-AB303AE6456F}" type="datetimeFigureOut">
              <a:rPr lang="es-AR" smtClean="0"/>
              <a:t>17/05/2016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Proyecto Final de Carrera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1427098"/>
          </a:xfrm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solidFill>
                  <a:schemeClr val="bg2">
                    <a:lumMod val="10000"/>
                  </a:schemeClr>
                </a:solidFill>
              </a:rPr>
              <a:t>Análisis topográfico de zona sembrada mediante procesamiento por imágenes captadas por dron</a:t>
            </a:r>
            <a:endParaRPr lang="es-A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940152" y="5733256"/>
            <a:ext cx="3203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Alumno: Castello Facundo</a:t>
            </a:r>
          </a:p>
          <a:p>
            <a:r>
              <a:rPr lang="es-AR" b="1" dirty="0" smtClean="0"/>
              <a:t>Director: Martinez Cesar</a:t>
            </a:r>
          </a:p>
          <a:p>
            <a:r>
              <a:rPr lang="es-AR" b="1" dirty="0" smtClean="0"/>
              <a:t>Co-Director: Albornoz Enrique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700" dirty="0" smtClean="0"/>
              <a:t>Incremental:</a:t>
            </a:r>
          </a:p>
          <a:p>
            <a:pPr marL="534988" indent="-261938">
              <a:buFont typeface="Wingdings" panose="05000000000000000000" pitchFamily="2" charset="2"/>
              <a:buChar char="§"/>
            </a:pPr>
            <a:r>
              <a:rPr lang="es-AR" sz="2700" dirty="0" smtClean="0"/>
              <a:t>Aplica secuencias lineales </a:t>
            </a:r>
            <a:r>
              <a:rPr lang="es-AR" sz="2700" dirty="0"/>
              <a:t>en </a:t>
            </a:r>
            <a:r>
              <a:rPr lang="es-AR" sz="2700" dirty="0" smtClean="0"/>
              <a:t>forma escalonada </a:t>
            </a:r>
            <a:r>
              <a:rPr lang="es-AR" sz="2700" dirty="0"/>
              <a:t>a medida que avanza el </a:t>
            </a:r>
            <a:r>
              <a:rPr lang="es-AR" sz="2700" dirty="0" smtClean="0"/>
              <a:t>calendario de </a:t>
            </a:r>
            <a:r>
              <a:rPr lang="es-AR" sz="2700" dirty="0"/>
              <a:t>actividades</a:t>
            </a:r>
            <a:r>
              <a:rPr lang="es-AR" sz="2700" dirty="0" smtClean="0"/>
              <a:t>.</a:t>
            </a:r>
          </a:p>
          <a:p>
            <a:r>
              <a:rPr lang="es-AR" sz="2700" smtClean="0"/>
              <a:t>Motivos </a:t>
            </a:r>
            <a:r>
              <a:rPr lang="es-AR" sz="2700" dirty="0" smtClean="0"/>
              <a:t>del uso de la metodología:</a:t>
            </a:r>
          </a:p>
          <a:p>
            <a:pPr marL="534988" indent="-261938">
              <a:buFont typeface="Wingdings" panose="05000000000000000000" pitchFamily="2" charset="2"/>
              <a:buChar char="§"/>
            </a:pPr>
            <a:r>
              <a:rPr lang="es-AR" sz="2700" dirty="0" smtClean="0"/>
              <a:t>Los </a:t>
            </a:r>
            <a:r>
              <a:rPr lang="es-AR" sz="2700" dirty="0"/>
              <a:t>recursos con el conjunto de habilidades necesitados, no se </a:t>
            </a:r>
            <a:r>
              <a:rPr lang="es-AR" sz="2700" dirty="0" smtClean="0"/>
              <a:t>encuentran disponible </a:t>
            </a:r>
            <a:r>
              <a:rPr lang="es-AR" sz="2700" dirty="0"/>
              <a:t>en su </a:t>
            </a:r>
            <a:r>
              <a:rPr lang="es-AR" sz="2700" dirty="0" smtClean="0"/>
              <a:t>totalidad</a:t>
            </a:r>
          </a:p>
          <a:p>
            <a:pPr marL="534988" indent="-261938">
              <a:buFont typeface="Wingdings" panose="05000000000000000000" pitchFamily="2" charset="2"/>
              <a:buChar char="§"/>
            </a:pPr>
            <a:r>
              <a:rPr lang="es-AR" sz="2700" dirty="0" smtClean="0"/>
              <a:t>Al </a:t>
            </a:r>
            <a:r>
              <a:rPr lang="es-AR" sz="2700" dirty="0"/>
              <a:t>acotar el tamaño en los incrementos, resulta</a:t>
            </a:r>
            <a:br>
              <a:rPr lang="es-AR" sz="2700" dirty="0"/>
            </a:br>
            <a:r>
              <a:rPr lang="es-AR" sz="2700" dirty="0"/>
              <a:t>menos dificultoso acomodar </a:t>
            </a:r>
            <a:r>
              <a:rPr lang="es-AR" sz="2700" dirty="0" smtClean="0"/>
              <a:t>cambios.</a:t>
            </a:r>
            <a:r>
              <a:rPr lang="es-AR" sz="2700" dirty="0"/>
              <a:t/>
            </a:r>
            <a:br>
              <a:rPr lang="es-AR" sz="2700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71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Incremento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200" y="838200"/>
            <a:ext cx="4360912" cy="4419600"/>
          </a:xfrm>
        </p:spPr>
        <p:txBody>
          <a:bodyPr/>
          <a:lstStyle/>
          <a:p>
            <a:r>
              <a:rPr lang="es-AR" dirty="0" smtClean="0"/>
              <a:t>Aprender a usar y configurar el dron.</a:t>
            </a:r>
          </a:p>
          <a:p>
            <a:r>
              <a:rPr lang="es-AR" dirty="0" smtClean="0"/>
              <a:t>Se quiere que realice el recorrido de una manera especifica.</a:t>
            </a:r>
          </a:p>
          <a:p>
            <a:r>
              <a:rPr lang="es-AR" dirty="0" smtClean="0"/>
              <a:t>Mientras realiza el recorrido debe capturar fotos a un intervalo programado.</a:t>
            </a:r>
          </a:p>
        </p:txBody>
      </p:sp>
      <p:pic>
        <p:nvPicPr>
          <p:cNvPr id="4098" name="Picture 2" descr="C:\Users\facundo\Google Drive\5to1er\PFC\metodologia y etc\recorrido dr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0" t="19777" r="41137" b="34643"/>
          <a:stretch/>
        </p:blipFill>
        <p:spPr bwMode="auto">
          <a:xfrm>
            <a:off x="5809191" y="2996116"/>
            <a:ext cx="2507225" cy="187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acundo\Google Drive\5to1er\PFC\metodologia y etc\Dr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93" y="1052736"/>
            <a:ext cx="25610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Incremento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199" y="838200"/>
            <a:ext cx="4284271" cy="4419600"/>
          </a:xfrm>
        </p:spPr>
        <p:txBody>
          <a:bodyPr>
            <a:normAutofit/>
          </a:bodyPr>
          <a:lstStyle/>
          <a:p>
            <a:r>
              <a:rPr lang="es-AR" dirty="0" smtClean="0"/>
              <a:t>Desarrollar software para generación de orto-mosaicos</a:t>
            </a:r>
          </a:p>
          <a:p>
            <a:endParaRPr lang="es-AR" dirty="0"/>
          </a:p>
          <a:p>
            <a:r>
              <a:rPr lang="es-AR" dirty="0" smtClean="0"/>
              <a:t>Captura de imágenes   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Armado de orto-mosaico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026" name="Picture 2" descr="C:\Users\facundo\Google Drive\5to1er\PFC\metodologia y etc\fotos_uav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9" b="47412"/>
          <a:stretch/>
        </p:blipFill>
        <p:spPr bwMode="auto">
          <a:xfrm>
            <a:off x="5472200" y="908720"/>
            <a:ext cx="29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cundo\Google Drive\5to1er\PFC\metodologia y etc\agrodron-atyges-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129" y="3284984"/>
            <a:ext cx="2243255" cy="19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Incremento 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200" y="838200"/>
            <a:ext cx="4144888" cy="4419600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Agregar funcionalidad de extracción de información útil.</a:t>
            </a:r>
            <a:endParaRPr lang="es-AR" dirty="0"/>
          </a:p>
          <a:p>
            <a:r>
              <a:rPr lang="es-AR" dirty="0" smtClean="0"/>
              <a:t>Utilizar técnicas de Procesamiento Digital de Imágenes.</a:t>
            </a:r>
          </a:p>
          <a:p>
            <a:r>
              <a:rPr lang="es-AR" dirty="0"/>
              <a:t>La información </a:t>
            </a:r>
            <a:r>
              <a:rPr lang="es-AR" dirty="0" smtClean="0"/>
              <a:t>recolectada </a:t>
            </a:r>
            <a:r>
              <a:rPr lang="es-AR" dirty="0"/>
              <a:t>puede ser empleada </a:t>
            </a:r>
            <a:r>
              <a:rPr lang="es-AR" dirty="0" smtClean="0"/>
              <a:t>para:</a:t>
            </a:r>
          </a:p>
          <a:p>
            <a:pPr marL="542925" indent="-361950">
              <a:buFont typeface="Wingdings" panose="05000000000000000000" pitchFamily="2" charset="2"/>
              <a:buChar char="§"/>
            </a:pPr>
            <a:r>
              <a:rPr lang="es-AR" i="1" dirty="0" smtClean="0"/>
              <a:t>Evaluar </a:t>
            </a:r>
            <a:r>
              <a:rPr lang="es-AR" i="1" dirty="0"/>
              <a:t>con mayor precisión la densidad óptima de </a:t>
            </a:r>
            <a:r>
              <a:rPr lang="es-AR" i="1" dirty="0" smtClean="0"/>
              <a:t>siembra.</a:t>
            </a:r>
          </a:p>
          <a:p>
            <a:pPr marL="542925" indent="-361950">
              <a:buFont typeface="Wingdings" panose="05000000000000000000" pitchFamily="2" charset="2"/>
              <a:buChar char="§"/>
            </a:pPr>
            <a:r>
              <a:rPr lang="es-AR" i="1" dirty="0" smtClean="0"/>
              <a:t>Estimar </a:t>
            </a:r>
            <a:r>
              <a:rPr lang="es-AR" i="1" dirty="0"/>
              <a:t>la cantidad adecuada de fertilizantes o de otros insumos </a:t>
            </a:r>
            <a:r>
              <a:rPr lang="es-AR" i="1" dirty="0" smtClean="0"/>
              <a:t>necesarios.</a:t>
            </a:r>
          </a:p>
          <a:p>
            <a:pPr marL="542925" indent="-361950">
              <a:buFont typeface="Wingdings" panose="05000000000000000000" pitchFamily="2" charset="2"/>
              <a:buChar char="§"/>
            </a:pPr>
            <a:r>
              <a:rPr lang="es-AR" i="1" dirty="0"/>
              <a:t>P</a:t>
            </a:r>
            <a:r>
              <a:rPr lang="es-AR" i="1" dirty="0" smtClean="0"/>
              <a:t>redecir </a:t>
            </a:r>
            <a:r>
              <a:rPr lang="es-AR" i="1" dirty="0"/>
              <a:t>con más exactitud el rendimiento y la producción de los cultivos</a:t>
            </a:r>
          </a:p>
        </p:txBody>
      </p:sp>
      <p:pic>
        <p:nvPicPr>
          <p:cNvPr id="2050" name="Picture 2" descr="C:\Users\facundo\Google Drive\5to1er\PFC\metodologia y etc\n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664"/>
            <a:ext cx="322762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cundo\Google Drive\5to1er\PFC\metodologia y etc\imagenes\malez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83" y="3573016"/>
            <a:ext cx="2502670" cy="14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Incremento 4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4419600"/>
          </a:xfrm>
        </p:spPr>
        <p:txBody>
          <a:bodyPr>
            <a:normAutofit/>
          </a:bodyPr>
          <a:lstStyle/>
          <a:p>
            <a:r>
              <a:rPr lang="es-AR" dirty="0" smtClean="0"/>
              <a:t>Agregar funcionalidad para calcular índices objetivos sobre el estado del campo.</a:t>
            </a:r>
          </a:p>
          <a:p>
            <a:r>
              <a:rPr lang="es-AR" dirty="0" smtClean="0"/>
              <a:t>Agregar funcionalidad de  que genere reportes de desempeño</a:t>
            </a:r>
          </a:p>
          <a:p>
            <a:r>
              <a:rPr lang="es-AR" dirty="0" smtClean="0"/>
              <a:t>Agregar funcionalidad 	que </a:t>
            </a:r>
            <a:r>
              <a:rPr lang="es-AR" dirty="0"/>
              <a:t>r</a:t>
            </a:r>
            <a:r>
              <a:rPr lang="es-AR" dirty="0" smtClean="0"/>
              <a:t>edacte reportes técnicos periódicos.</a:t>
            </a:r>
            <a:endParaRPr lang="es-AR" dirty="0"/>
          </a:p>
        </p:txBody>
      </p:sp>
      <p:pic>
        <p:nvPicPr>
          <p:cNvPr id="3076" name="Picture 4" descr="C:\Users\facundo\Google Drive\5to1er\PFC\metodologia y etc\ndvi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08720"/>
            <a:ext cx="3059062" cy="16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facundo\Google Drive\5to1er\PFC\metodologia y etc\desempeñ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68" y="2996952"/>
            <a:ext cx="24049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Puntos de control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600" b="1" dirty="0" smtClean="0"/>
              <a:t>La fecha de inicio y fin del proyecto son 16/01/2017 y 01/06/2017 respectivamente.</a:t>
            </a:r>
            <a:endParaRPr lang="es-AR" b="1" dirty="0" smtClean="0"/>
          </a:p>
          <a:p>
            <a:r>
              <a:rPr lang="es-AR" b="1" dirty="0" smtClean="0"/>
              <a:t>Los puntos de control van a coincidir con las fechas de los entregables:</a:t>
            </a:r>
          </a:p>
          <a:p>
            <a:pPr marL="546100">
              <a:buFont typeface="Wingdings" panose="05000000000000000000" pitchFamily="2" charset="2"/>
              <a:buChar char="§"/>
            </a:pPr>
            <a:r>
              <a:rPr lang="es-AR" sz="2200" dirty="0" smtClean="0"/>
              <a:t>Entregable 1 (07/02/2017): </a:t>
            </a:r>
            <a:r>
              <a:rPr lang="es-AR" sz="2200" dirty="0"/>
              <a:t>Guía para uso del dron, Guía para configuración del dron </a:t>
            </a:r>
            <a:r>
              <a:rPr lang="es-AR" sz="2200" dirty="0" smtClean="0"/>
              <a:t>e Informe </a:t>
            </a:r>
            <a:r>
              <a:rPr lang="es-AR" sz="2200" dirty="0"/>
              <a:t>del incremento </a:t>
            </a:r>
            <a:r>
              <a:rPr lang="es-AR" sz="2200" dirty="0" smtClean="0"/>
              <a:t>1.</a:t>
            </a:r>
          </a:p>
          <a:p>
            <a:pPr marL="546100">
              <a:buFont typeface="Wingdings" panose="05000000000000000000" pitchFamily="2" charset="2"/>
              <a:buChar char="§"/>
            </a:pPr>
            <a:r>
              <a:rPr lang="es-AR" sz="2200" dirty="0" smtClean="0"/>
              <a:t>Entregable 2 (20/03/2017): </a:t>
            </a:r>
            <a:r>
              <a:rPr lang="es-AR" sz="2200" dirty="0"/>
              <a:t>Software para la generación de orto-mosaicos e Informe </a:t>
            </a:r>
            <a:r>
              <a:rPr lang="es-AR" sz="2200" dirty="0" smtClean="0"/>
              <a:t>del incremento 2.</a:t>
            </a:r>
          </a:p>
          <a:p>
            <a:pPr marL="546100">
              <a:buFont typeface="Wingdings" panose="05000000000000000000" pitchFamily="2" charset="2"/>
              <a:buChar char="§"/>
            </a:pPr>
            <a:r>
              <a:rPr lang="es-AR" sz="2200" dirty="0" smtClean="0"/>
              <a:t>Entregable 3 (21/04/2017): </a:t>
            </a:r>
            <a:r>
              <a:rPr lang="es-AR" sz="2200" dirty="0"/>
              <a:t>Actualización de software e Informe del </a:t>
            </a:r>
            <a:r>
              <a:rPr lang="es-AR" sz="2200" dirty="0" smtClean="0"/>
              <a:t>incremento 3.</a:t>
            </a:r>
          </a:p>
          <a:p>
            <a:pPr marL="546100">
              <a:buFont typeface="Wingdings" panose="05000000000000000000" pitchFamily="2" charset="2"/>
              <a:buChar char="§"/>
            </a:pPr>
            <a:r>
              <a:rPr lang="es-AR" sz="2200" dirty="0"/>
              <a:t>Entregable </a:t>
            </a:r>
            <a:r>
              <a:rPr lang="es-AR" sz="2200" dirty="0" smtClean="0"/>
              <a:t>4 (01/06/2017): </a:t>
            </a:r>
            <a:r>
              <a:rPr lang="es-AR" sz="2200" dirty="0"/>
              <a:t>Actualización del software e Informe de incremento </a:t>
            </a:r>
            <a:r>
              <a:rPr lang="es-AR" sz="2200" dirty="0" smtClean="0"/>
              <a:t>4.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11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100</TotalTime>
  <Words>307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termal</vt:lpstr>
      <vt:lpstr>Proyecto Final de Carrera</vt:lpstr>
      <vt:lpstr>Metodología</vt:lpstr>
      <vt:lpstr>Incremento 1</vt:lpstr>
      <vt:lpstr>Incremento 2</vt:lpstr>
      <vt:lpstr>Incremento 3</vt:lpstr>
      <vt:lpstr>Incremento 4</vt:lpstr>
      <vt:lpstr>Puntos de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Carrera</dc:title>
  <dc:creator>facundo castello</dc:creator>
  <cp:lastModifiedBy>facundo castello</cp:lastModifiedBy>
  <cp:revision>13</cp:revision>
  <dcterms:created xsi:type="dcterms:W3CDTF">2016-05-17T16:07:14Z</dcterms:created>
  <dcterms:modified xsi:type="dcterms:W3CDTF">2016-05-17T18:14:22Z</dcterms:modified>
</cp:coreProperties>
</file>