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65be7f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d65be7f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d65be7f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d65be7f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