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893-9548-4A18-A187-65F8E62CBA1D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6CEB-6CBE-4F08-9165-E48F28B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893-9548-4A18-A187-65F8E62CBA1D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6CEB-6CBE-4F08-9165-E48F28B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893-9548-4A18-A187-65F8E62CBA1D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6CEB-6CBE-4F08-9165-E48F28B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893-9548-4A18-A187-65F8E62CBA1D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6CEB-6CBE-4F08-9165-E48F28B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893-9548-4A18-A187-65F8E62CBA1D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6CEB-6CBE-4F08-9165-E48F28B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893-9548-4A18-A187-65F8E62CBA1D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6CEB-6CBE-4F08-9165-E48F28B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893-9548-4A18-A187-65F8E62CBA1D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6CEB-6CBE-4F08-9165-E48F28B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893-9548-4A18-A187-65F8E62CBA1D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6CEB-6CBE-4F08-9165-E48F28B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893-9548-4A18-A187-65F8E62CBA1D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6CEB-6CBE-4F08-9165-E48F28B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893-9548-4A18-A187-65F8E62CBA1D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6CEB-6CBE-4F08-9165-E48F28B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893-9548-4A18-A187-65F8E62CBA1D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6CEB-6CBE-4F08-9165-E48F28B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8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4893-9548-4A18-A187-65F8E62CBA1D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6CEB-6CBE-4F08-9165-E48F28B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de-DE" dirty="0" err="1" smtClean="0"/>
              <a:t>Astronomy</a:t>
            </a:r>
            <a:r>
              <a:rPr lang="de-DE" dirty="0" smtClean="0"/>
              <a:t>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de-DE" dirty="0" smtClean="0"/>
              <a:t>Remote </a:t>
            </a:r>
            <a:r>
              <a:rPr lang="de-DE" dirty="0" err="1" smtClean="0"/>
              <a:t>Sensing</a:t>
            </a:r>
            <a:r>
              <a:rPr lang="de-DE" dirty="0" smtClean="0"/>
              <a:t>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3485275" y="2088934"/>
            <a:ext cx="1518773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Feature </a:t>
            </a:r>
            <a:r>
              <a:rPr lang="de-DE" sz="1400" dirty="0" err="1" smtClean="0"/>
              <a:t>extraction</a:t>
            </a:r>
            <a:endParaRPr lang="en-US" sz="14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804472" y="44624"/>
            <a:ext cx="855513" cy="640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Start</a:t>
            </a:r>
            <a:endParaRPr lang="en-US" sz="1400" dirty="0"/>
          </a:p>
        </p:txBody>
      </p:sp>
      <p:sp>
        <p:nvSpPr>
          <p:cNvPr id="6" name="Diamond 5"/>
          <p:cNvSpPr>
            <a:spLocks noChangeAspect="1"/>
          </p:cNvSpPr>
          <p:nvPr/>
        </p:nvSpPr>
        <p:spPr>
          <a:xfrm>
            <a:off x="3472842" y="836712"/>
            <a:ext cx="1518773" cy="8138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Patch</a:t>
            </a:r>
            <a:endParaRPr lang="en-US" sz="1400" dirty="0"/>
          </a:p>
        </p:txBody>
      </p:sp>
      <p:cxnSp>
        <p:nvCxnSpPr>
          <p:cNvPr id="21" name="Elbow Connector 20"/>
          <p:cNvCxnSpPr>
            <a:cxnSpLocks noChangeAspect="1"/>
            <a:stCxn id="6" idx="2"/>
            <a:endCxn id="4" idx="0"/>
          </p:cNvCxnSpPr>
          <p:nvPr/>
        </p:nvCxnSpPr>
        <p:spPr>
          <a:xfrm rot="16200000" flipH="1">
            <a:off x="4019242" y="1863514"/>
            <a:ext cx="438406" cy="124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3563888" y="3397648"/>
            <a:ext cx="1369755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Clustering</a:t>
            </a:r>
            <a:endParaRPr lang="en-US" sz="1400" dirty="0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563888" y="4427488"/>
            <a:ext cx="1369755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Label </a:t>
            </a:r>
            <a:r>
              <a:rPr lang="de-DE" sz="1400" dirty="0" err="1" smtClean="0"/>
              <a:t>map</a:t>
            </a:r>
            <a:endParaRPr lang="en-US" sz="1400" dirty="0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3563888" y="5435600"/>
            <a:ext cx="1369755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Evaluation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5" idx="4"/>
            <a:endCxn id="6" idx="0"/>
          </p:cNvCxnSpPr>
          <p:nvPr/>
        </p:nvCxnSpPr>
        <p:spPr>
          <a:xfrm>
            <a:off x="4232229" y="685493"/>
            <a:ext cx="0" cy="151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2"/>
            <a:endCxn id="26" idx="0"/>
          </p:cNvCxnSpPr>
          <p:nvPr/>
        </p:nvCxnSpPr>
        <p:spPr>
          <a:xfrm rot="16200000" flipH="1">
            <a:off x="3999265" y="3148147"/>
            <a:ext cx="494898" cy="4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2"/>
            <a:endCxn id="27" idx="0"/>
          </p:cNvCxnSpPr>
          <p:nvPr/>
        </p:nvCxnSpPr>
        <p:spPr>
          <a:xfrm>
            <a:off x="4248766" y="42114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2"/>
            <a:endCxn id="28" idx="0"/>
          </p:cNvCxnSpPr>
          <p:nvPr/>
        </p:nvCxnSpPr>
        <p:spPr>
          <a:xfrm>
            <a:off x="4248766" y="5241304"/>
            <a:ext cx="0" cy="19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>
            <a:spLocks noChangeAspect="1"/>
          </p:cNvSpPr>
          <p:nvPr/>
        </p:nvSpPr>
        <p:spPr>
          <a:xfrm>
            <a:off x="3821009" y="6381328"/>
            <a:ext cx="855513" cy="640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End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28" idx="2"/>
            <a:endCxn id="55" idx="0"/>
          </p:cNvCxnSpPr>
          <p:nvPr/>
        </p:nvCxnSpPr>
        <p:spPr>
          <a:xfrm>
            <a:off x="4248766" y="6249416"/>
            <a:ext cx="0" cy="131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>
            <a:noAutofit/>
          </a:bodyPr>
          <a:lstStyle/>
          <a:p>
            <a:r>
              <a:rPr lang="de-DE" sz="4000" dirty="0" smtClean="0"/>
              <a:t>fathalrahman.adam@dlr.de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33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RGB</a:t>
            </a:r>
          </a:p>
          <a:p>
            <a:r>
              <a:rPr lang="de-DE" dirty="0" err="1" smtClean="0"/>
              <a:t>Texture</a:t>
            </a:r>
            <a:r>
              <a:rPr lang="de-DE" dirty="0" smtClean="0"/>
              <a:t> (Gabor </a:t>
            </a:r>
            <a:r>
              <a:rPr lang="de-DE" dirty="0" err="1" smtClean="0"/>
              <a:t>filter</a:t>
            </a:r>
            <a:r>
              <a:rPr lang="de-DE" dirty="0" smtClean="0"/>
              <a:t> </a:t>
            </a:r>
            <a:r>
              <a:rPr lang="de-DE" dirty="0" err="1" smtClean="0"/>
              <a:t>bank</a:t>
            </a:r>
            <a:r>
              <a:rPr lang="de-DE" dirty="0" smtClean="0"/>
              <a:t>, Wavelet)</a:t>
            </a:r>
          </a:p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endParaRPr lang="de-DE" dirty="0" smtClean="0"/>
          </a:p>
          <a:p>
            <a:r>
              <a:rPr lang="de-DE" dirty="0" err="1" smtClean="0"/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means</a:t>
            </a:r>
            <a:endParaRPr lang="de-DE" dirty="0" smtClean="0"/>
          </a:p>
          <a:p>
            <a:r>
              <a:rPr lang="de-DE" dirty="0" smtClean="0"/>
              <a:t>DBSCAN</a:t>
            </a:r>
          </a:p>
          <a:p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smtClean="0"/>
              <a:t>shift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63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Visual </a:t>
            </a:r>
            <a:r>
              <a:rPr lang="de-DE" dirty="0" err="1" smtClean="0"/>
              <a:t>inspection</a:t>
            </a:r>
            <a:endParaRPr lang="de-DE" dirty="0" smtClean="0"/>
          </a:p>
          <a:p>
            <a:r>
              <a:rPr lang="de-DE" dirty="0" smtClean="0"/>
              <a:t>Silhouette </a:t>
            </a:r>
            <a:r>
              <a:rPr lang="de-DE" dirty="0" err="1" smtClean="0"/>
              <a:t>coefficient</a:t>
            </a:r>
            <a:endParaRPr lang="de-DE" dirty="0" smtClean="0"/>
          </a:p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Astronomy Problem</vt:lpstr>
      <vt:lpstr>Remote Sensing Problem</vt:lpstr>
      <vt:lpstr>PowerPoint Presentation</vt:lpstr>
      <vt:lpstr>fathalrahman.adam@dlr.de</vt:lpstr>
      <vt:lpstr>Feature extraction</vt:lpstr>
      <vt:lpstr>Clustering</vt:lpstr>
      <vt:lpstr>Evaluation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Astronomy Problem</dc:title>
  <dc:creator>Adam, Fathalrahman</dc:creator>
  <cp:lastModifiedBy>Adam, Fathalrahman</cp:lastModifiedBy>
  <cp:revision>10</cp:revision>
  <dcterms:created xsi:type="dcterms:W3CDTF">2016-04-07T06:31:34Z</dcterms:created>
  <dcterms:modified xsi:type="dcterms:W3CDTF">2016-04-08T13:42:07Z</dcterms:modified>
</cp:coreProperties>
</file>