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4630400" cy="8229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59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59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2857500" y="512763"/>
            <a:ext cx="3429000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type="hdr" idx="2"/>
          </p:nvPr>
        </p:nvSpPr>
        <p:spPr>
          <a:xfrm>
            <a:off x="0" y="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3" name="Google Shape;83;p1:notes"/>
          <p:cNvSpPr txBox="1"/>
          <p:nvPr>
            <p:ph type="dt" idx="10"/>
          </p:nvPr>
        </p:nvSpPr>
        <p:spPr>
          <a:xfrm>
            <a:off x="5180013" y="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1.7.2013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" name="Google Shape;84;p1:notes"/>
          <p:cNvSpPr/>
          <p:nvPr>
            <p:ph type="sldImg" idx="3"/>
          </p:nvPr>
        </p:nvSpPr>
        <p:spPr>
          <a:xfrm>
            <a:off x="2857500" y="512762"/>
            <a:ext cx="3429000" cy="256698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:notes"/>
          <p:cNvSpPr txBox="1"/>
          <p:nvPr>
            <p:ph type="body" idx="1"/>
          </p:nvPr>
        </p:nvSpPr>
        <p:spPr>
          <a:xfrm>
            <a:off x="914400" y="3251199"/>
            <a:ext cx="7315200" cy="308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" name="Google Shape;86;p1:notes"/>
          <p:cNvSpPr txBox="1"/>
          <p:nvPr>
            <p:ph type="ftr" idx="11"/>
          </p:nvPr>
        </p:nvSpPr>
        <p:spPr>
          <a:xfrm>
            <a:off x="0" y="6502399"/>
            <a:ext cx="3962399" cy="341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Google Shape;87;p1:notes"/>
          <p:cNvSpPr txBox="1"/>
          <p:nvPr>
            <p:ph type="sldNum" idx="12"/>
          </p:nvPr>
        </p:nvSpPr>
        <p:spPr>
          <a:xfrm>
            <a:off x="5180013" y="6502399"/>
            <a:ext cx="3962399" cy="341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e0817e06b_0_0:notes"/>
          <p:cNvSpPr txBox="1"/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0" name="Google Shape;140;g36e0817e06b_0_0:notes"/>
          <p:cNvSpPr txBox="1"/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1.7.2013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1" name="Google Shape;141;g36e0817e06b_0_0:notes"/>
          <p:cNvSpPr/>
          <p:nvPr>
            <p:ph type="sldImg" idx="3"/>
          </p:nvPr>
        </p:nvSpPr>
        <p:spPr>
          <a:xfrm>
            <a:off x="2857500" y="512762"/>
            <a:ext cx="34290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36e0817e06b_0_0:notes"/>
          <p:cNvSpPr txBox="1"/>
          <p:nvPr>
            <p:ph type="body" idx="1"/>
          </p:nvPr>
        </p:nvSpPr>
        <p:spPr>
          <a:xfrm>
            <a:off x="914400" y="3251199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3" name="Google Shape;143;g36e0817e06b_0_0:notes"/>
          <p:cNvSpPr txBox="1"/>
          <p:nvPr>
            <p:ph type="ftr" idx="11"/>
          </p:nvPr>
        </p:nvSpPr>
        <p:spPr>
          <a:xfrm>
            <a:off x="0" y="6502399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4" name="Google Shape;144;g36e0817e06b_0_0:notes"/>
          <p:cNvSpPr txBox="1"/>
          <p:nvPr>
            <p:ph type="sldNum" idx="12"/>
          </p:nvPr>
        </p:nvSpPr>
        <p:spPr>
          <a:xfrm>
            <a:off x="5180013" y="6502399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e0817e06b_0_56:notes"/>
          <p:cNvSpPr txBox="1"/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" name="Google Shape;199;g36e0817e06b_0_56:notes"/>
          <p:cNvSpPr txBox="1"/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1.7.2013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" name="Google Shape;200;g36e0817e06b_0_56:notes"/>
          <p:cNvSpPr/>
          <p:nvPr>
            <p:ph type="sldImg" idx="3"/>
          </p:nvPr>
        </p:nvSpPr>
        <p:spPr>
          <a:xfrm>
            <a:off x="2857500" y="512762"/>
            <a:ext cx="34290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36e0817e06b_0_56:notes"/>
          <p:cNvSpPr txBox="1"/>
          <p:nvPr>
            <p:ph type="body" idx="1"/>
          </p:nvPr>
        </p:nvSpPr>
        <p:spPr>
          <a:xfrm>
            <a:off x="914400" y="3251199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" name="Google Shape;202;g36e0817e06b_0_56:notes"/>
          <p:cNvSpPr txBox="1"/>
          <p:nvPr>
            <p:ph type="ftr" idx="11"/>
          </p:nvPr>
        </p:nvSpPr>
        <p:spPr>
          <a:xfrm>
            <a:off x="0" y="6502399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3" name="Google Shape;203;g36e0817e06b_0_56:notes"/>
          <p:cNvSpPr txBox="1"/>
          <p:nvPr>
            <p:ph type="sldNum" idx="12"/>
          </p:nvPr>
        </p:nvSpPr>
        <p:spPr>
          <a:xfrm>
            <a:off x="5180013" y="6502399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9">
  <p:cSld name="Custom 9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body" idx="1"/>
          </p:nvPr>
        </p:nvSpPr>
        <p:spPr>
          <a:xfrm>
            <a:off x="1993392" y="3376879"/>
            <a:ext cx="10671048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800" b="1" i="0" u="none" strike="noStrike" cap="non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type="body" idx="2"/>
          </p:nvPr>
        </p:nvSpPr>
        <p:spPr>
          <a:xfrm>
            <a:off x="1993392" y="2658050"/>
            <a:ext cx="10671048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">
  <p:cSld name="Cust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body" idx="1"/>
          </p:nvPr>
        </p:nvSpPr>
        <p:spPr>
          <a:xfrm>
            <a:off x="1979676" y="3463290"/>
            <a:ext cx="10671048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800" b="1" i="0" u="none" strike="noStrike" cap="non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2">
  <p:cSld name="Custom 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body" idx="1"/>
          </p:nvPr>
        </p:nvSpPr>
        <p:spPr>
          <a:xfrm>
            <a:off x="1417320" y="1261872"/>
            <a:ext cx="5677282" cy="156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type="body" idx="2"/>
          </p:nvPr>
        </p:nvSpPr>
        <p:spPr>
          <a:xfrm>
            <a:off x="7094602" y="1324556"/>
            <a:ext cx="968051" cy="6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type="body" idx="3"/>
          </p:nvPr>
        </p:nvSpPr>
        <p:spPr>
          <a:xfrm>
            <a:off x="7094602" y="2926720"/>
            <a:ext cx="968051" cy="6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type="body" idx="4"/>
          </p:nvPr>
        </p:nvSpPr>
        <p:spPr>
          <a:xfrm>
            <a:off x="7094602" y="4476877"/>
            <a:ext cx="968051" cy="6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type="body" idx="5"/>
          </p:nvPr>
        </p:nvSpPr>
        <p:spPr>
          <a:xfrm>
            <a:off x="7094602" y="6050058"/>
            <a:ext cx="968051" cy="6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body" idx="6"/>
          </p:nvPr>
        </p:nvSpPr>
        <p:spPr>
          <a:xfrm>
            <a:off x="8062653" y="1750714"/>
            <a:ext cx="5020056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body" idx="7"/>
          </p:nvPr>
        </p:nvSpPr>
        <p:spPr>
          <a:xfrm>
            <a:off x="8062653" y="3332303"/>
            <a:ext cx="5020056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type="body" idx="8"/>
          </p:nvPr>
        </p:nvSpPr>
        <p:spPr>
          <a:xfrm>
            <a:off x="8062653" y="4882461"/>
            <a:ext cx="5020056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9"/>
          </p:nvPr>
        </p:nvSpPr>
        <p:spPr>
          <a:xfrm>
            <a:off x="8062653" y="6432619"/>
            <a:ext cx="5020056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type="body" idx="13"/>
          </p:nvPr>
        </p:nvSpPr>
        <p:spPr>
          <a:xfrm>
            <a:off x="8062653" y="5973659"/>
            <a:ext cx="5020056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type="body" idx="14"/>
          </p:nvPr>
        </p:nvSpPr>
        <p:spPr>
          <a:xfrm>
            <a:off x="8062653" y="1271179"/>
            <a:ext cx="5020056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type="body" idx="15"/>
          </p:nvPr>
        </p:nvSpPr>
        <p:spPr>
          <a:xfrm>
            <a:off x="8062653" y="2873343"/>
            <a:ext cx="5020056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body" idx="16"/>
          </p:nvPr>
        </p:nvSpPr>
        <p:spPr>
          <a:xfrm>
            <a:off x="8062653" y="4423501"/>
            <a:ext cx="5020056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3">
  <p:cSld name="Custom 3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 rot="-5400001" flipH="1">
            <a:off x="6858229" y="6332445"/>
            <a:ext cx="932688" cy="13716"/>
          </a:xfrm>
          <a:prstGeom prst="straightConnector1">
            <a:avLst/>
          </a:prstGeom>
          <a:solidFill>
            <a:srgbClr val="DEE0E3"/>
          </a:solidFill>
          <a:ln w="12700" cap="flat" cmpd="sng">
            <a:solidFill>
              <a:srgbClr val="DEE0E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/>
          <p:nvPr>
            <p:ph type="body" idx="1"/>
          </p:nvPr>
        </p:nvSpPr>
        <p:spPr>
          <a:xfrm>
            <a:off x="7553402" y="5708367"/>
            <a:ext cx="5535258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body" idx="2"/>
          </p:nvPr>
        </p:nvSpPr>
        <p:spPr>
          <a:xfrm>
            <a:off x="1417320" y="5653503"/>
            <a:ext cx="5678424" cy="6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" name="Google Shape;31;p5"/>
          <p:cNvSpPr/>
          <p:nvPr>
            <p:ph type="pic" idx="3"/>
          </p:nvPr>
        </p:nvSpPr>
        <p:spPr>
          <a:xfrm>
            <a:off x="1554480" y="822960"/>
            <a:ext cx="11521440" cy="4005072"/>
          </a:xfrm>
          <a:prstGeom prst="roundRect">
            <a:avLst>
              <a:gd name="adj" fmla="val 3170"/>
            </a:avLst>
          </a:prstGeom>
          <a:solidFill>
            <a:srgbClr val="DEE0E3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4">
  <p:cSld name="Custom 4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body" idx="1"/>
          </p:nvPr>
        </p:nvSpPr>
        <p:spPr>
          <a:xfrm>
            <a:off x="1421313" y="6446520"/>
            <a:ext cx="5678424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type="body" idx="2"/>
          </p:nvPr>
        </p:nvSpPr>
        <p:spPr>
          <a:xfrm>
            <a:off x="1417320" y="1261872"/>
            <a:ext cx="5677282" cy="6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" name="Google Shape;35;p6"/>
          <p:cNvSpPr/>
          <p:nvPr>
            <p:ph type="pic" idx="3"/>
          </p:nvPr>
        </p:nvSpPr>
        <p:spPr>
          <a:xfrm>
            <a:off x="7315200" y="809244"/>
            <a:ext cx="5760720" cy="5788152"/>
          </a:xfrm>
          <a:prstGeom prst="roundRect">
            <a:avLst>
              <a:gd name="adj" fmla="val 2204"/>
            </a:avLst>
          </a:prstGeom>
          <a:solidFill>
            <a:srgbClr val="DEE0E3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5">
  <p:cSld name="Custom 5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body" idx="1"/>
          </p:nvPr>
        </p:nvSpPr>
        <p:spPr>
          <a:xfrm>
            <a:off x="1417320" y="6446520"/>
            <a:ext cx="5678424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body" idx="2"/>
          </p:nvPr>
        </p:nvSpPr>
        <p:spPr>
          <a:xfrm>
            <a:off x="7397496" y="6446520"/>
            <a:ext cx="5678424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type="body" idx="3"/>
          </p:nvPr>
        </p:nvSpPr>
        <p:spPr>
          <a:xfrm>
            <a:off x="1417320" y="1220724"/>
            <a:ext cx="11792755" cy="6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" name="Google Shape;40;p7"/>
          <p:cNvSpPr/>
          <p:nvPr>
            <p:ph type="pic" idx="4"/>
          </p:nvPr>
        </p:nvSpPr>
        <p:spPr>
          <a:xfrm>
            <a:off x="1554480" y="2037190"/>
            <a:ext cx="5541264" cy="3955877"/>
          </a:xfrm>
          <a:prstGeom prst="roundRect">
            <a:avLst>
              <a:gd name="adj" fmla="val 2568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41" name="Google Shape;41;p7"/>
          <p:cNvSpPr/>
          <p:nvPr>
            <p:ph type="pic" idx="5"/>
          </p:nvPr>
        </p:nvSpPr>
        <p:spPr>
          <a:xfrm>
            <a:off x="7534656" y="2037190"/>
            <a:ext cx="5541264" cy="3955877"/>
          </a:xfrm>
          <a:prstGeom prst="roundRect">
            <a:avLst>
              <a:gd name="adj" fmla="val 2568"/>
            </a:avLst>
          </a:prstGeom>
          <a:solidFill>
            <a:srgbClr val="DEE0E3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6">
  <p:cSld name="Custom 6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body" idx="1"/>
          </p:nvPr>
        </p:nvSpPr>
        <p:spPr>
          <a:xfrm>
            <a:off x="1417320" y="3415284"/>
            <a:ext cx="4142232" cy="133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body" idx="2"/>
          </p:nvPr>
        </p:nvSpPr>
        <p:spPr>
          <a:xfrm>
            <a:off x="10815302" y="6272738"/>
            <a:ext cx="2277644" cy="64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type="body" idx="3"/>
          </p:nvPr>
        </p:nvSpPr>
        <p:spPr>
          <a:xfrm>
            <a:off x="8304510" y="6272738"/>
            <a:ext cx="2277644" cy="64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type="body" idx="4"/>
          </p:nvPr>
        </p:nvSpPr>
        <p:spPr>
          <a:xfrm>
            <a:off x="5780001" y="6272738"/>
            <a:ext cx="2277644" cy="64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" name="Google Shape;47;p8"/>
          <p:cNvSpPr/>
          <p:nvPr>
            <p:ph type="pic" idx="5"/>
          </p:nvPr>
        </p:nvSpPr>
        <p:spPr>
          <a:xfrm>
            <a:off x="5943600" y="789315"/>
            <a:ext cx="2112264" cy="5074920"/>
          </a:xfrm>
          <a:prstGeom prst="roundRect">
            <a:avLst>
              <a:gd name="adj" fmla="val 3607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48" name="Google Shape;48;p8"/>
          <p:cNvSpPr/>
          <p:nvPr>
            <p:ph type="pic" idx="6"/>
          </p:nvPr>
        </p:nvSpPr>
        <p:spPr>
          <a:xfrm>
            <a:off x="8467344" y="789315"/>
            <a:ext cx="2112264" cy="5074920"/>
          </a:xfrm>
          <a:prstGeom prst="roundRect">
            <a:avLst>
              <a:gd name="adj" fmla="val 3607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49" name="Google Shape;49;p8"/>
          <p:cNvSpPr/>
          <p:nvPr>
            <p:ph type="pic" idx="7"/>
          </p:nvPr>
        </p:nvSpPr>
        <p:spPr>
          <a:xfrm>
            <a:off x="10977372" y="789315"/>
            <a:ext cx="2112264" cy="5074920"/>
          </a:xfrm>
          <a:prstGeom prst="roundRect">
            <a:avLst>
              <a:gd name="adj" fmla="val 3607"/>
            </a:avLst>
          </a:prstGeom>
          <a:solidFill>
            <a:srgbClr val="DEE0E3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7">
  <p:cSld name="Custom 7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body" idx="1"/>
          </p:nvPr>
        </p:nvSpPr>
        <p:spPr>
          <a:xfrm>
            <a:off x="1421313" y="1220724"/>
            <a:ext cx="11795760" cy="6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" name="Google Shape;52;p9"/>
          <p:cNvSpPr/>
          <p:nvPr>
            <p:ph type="pic" idx="2"/>
          </p:nvPr>
        </p:nvSpPr>
        <p:spPr>
          <a:xfrm>
            <a:off x="1554480" y="2311510"/>
            <a:ext cx="1645920" cy="1645920"/>
          </a:xfrm>
          <a:prstGeom prst="roundRect">
            <a:avLst>
              <a:gd name="adj" fmla="val 4629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53" name="Google Shape;53;p9"/>
          <p:cNvSpPr/>
          <p:nvPr>
            <p:ph type="pic" idx="3"/>
          </p:nvPr>
        </p:nvSpPr>
        <p:spPr>
          <a:xfrm>
            <a:off x="7479792" y="2311510"/>
            <a:ext cx="1645920" cy="1645920"/>
          </a:xfrm>
          <a:prstGeom prst="roundRect">
            <a:avLst>
              <a:gd name="adj" fmla="val 4629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54" name="Google Shape;54;p9"/>
          <p:cNvSpPr/>
          <p:nvPr>
            <p:ph type="pic" idx="4"/>
          </p:nvPr>
        </p:nvSpPr>
        <p:spPr>
          <a:xfrm>
            <a:off x="1554480" y="4566816"/>
            <a:ext cx="1645920" cy="1645920"/>
          </a:xfrm>
          <a:prstGeom prst="roundRect">
            <a:avLst>
              <a:gd name="adj" fmla="val 4629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55" name="Google Shape;55;p9"/>
          <p:cNvSpPr/>
          <p:nvPr>
            <p:ph type="pic" idx="5"/>
          </p:nvPr>
        </p:nvSpPr>
        <p:spPr>
          <a:xfrm>
            <a:off x="7479792" y="4566816"/>
            <a:ext cx="1645920" cy="1645920"/>
          </a:xfrm>
          <a:prstGeom prst="roundRect">
            <a:avLst>
              <a:gd name="adj" fmla="val 4629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56" name="Google Shape;56;p9"/>
          <p:cNvSpPr txBox="1"/>
          <p:nvPr>
            <p:ph type="body" idx="6"/>
          </p:nvPr>
        </p:nvSpPr>
        <p:spPr>
          <a:xfrm>
            <a:off x="3249347" y="3382054"/>
            <a:ext cx="3895343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type="body" idx="7"/>
          </p:nvPr>
        </p:nvSpPr>
        <p:spPr>
          <a:xfrm>
            <a:off x="9180576" y="3415109"/>
            <a:ext cx="3895343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type="body" idx="8"/>
          </p:nvPr>
        </p:nvSpPr>
        <p:spPr>
          <a:xfrm>
            <a:off x="3249347" y="5643259"/>
            <a:ext cx="3895343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type="body" idx="9"/>
          </p:nvPr>
        </p:nvSpPr>
        <p:spPr>
          <a:xfrm>
            <a:off x="9180576" y="5643259"/>
            <a:ext cx="3895343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body" idx="13"/>
          </p:nvPr>
        </p:nvSpPr>
        <p:spPr>
          <a:xfrm>
            <a:off x="3249347" y="2928730"/>
            <a:ext cx="3895343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type="body" idx="14"/>
          </p:nvPr>
        </p:nvSpPr>
        <p:spPr>
          <a:xfrm>
            <a:off x="9180576" y="2928730"/>
            <a:ext cx="3895343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body" idx="15"/>
          </p:nvPr>
        </p:nvSpPr>
        <p:spPr>
          <a:xfrm>
            <a:off x="3249347" y="5225447"/>
            <a:ext cx="3895343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type="body" idx="16"/>
          </p:nvPr>
        </p:nvSpPr>
        <p:spPr>
          <a:xfrm>
            <a:off x="9180576" y="5225447"/>
            <a:ext cx="3895343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8">
  <p:cSld name="Custom 8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body" idx="1"/>
          </p:nvPr>
        </p:nvSpPr>
        <p:spPr>
          <a:xfrm>
            <a:off x="1985461" y="1220249"/>
            <a:ext cx="10657332" cy="6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6" name="Google Shape;66;p10"/>
          <p:cNvSpPr/>
          <p:nvPr>
            <p:ph type="pic" idx="2"/>
          </p:nvPr>
        </p:nvSpPr>
        <p:spPr>
          <a:xfrm>
            <a:off x="2295144" y="2147958"/>
            <a:ext cx="1371600" cy="1371600"/>
          </a:xfrm>
          <a:prstGeom prst="roundRect">
            <a:avLst>
              <a:gd name="adj" fmla="val 46296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67" name="Google Shape;67;p10"/>
          <p:cNvSpPr/>
          <p:nvPr>
            <p:ph type="pic" idx="3"/>
          </p:nvPr>
        </p:nvSpPr>
        <p:spPr>
          <a:xfrm>
            <a:off x="6629400" y="2147958"/>
            <a:ext cx="1371600" cy="1371600"/>
          </a:xfrm>
          <a:prstGeom prst="roundRect">
            <a:avLst>
              <a:gd name="adj" fmla="val 46296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68" name="Google Shape;68;p10"/>
          <p:cNvSpPr/>
          <p:nvPr>
            <p:ph type="pic" idx="4"/>
          </p:nvPr>
        </p:nvSpPr>
        <p:spPr>
          <a:xfrm>
            <a:off x="10963656" y="2147958"/>
            <a:ext cx="1371600" cy="1371600"/>
          </a:xfrm>
          <a:prstGeom prst="roundRect">
            <a:avLst>
              <a:gd name="adj" fmla="val 46296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69" name="Google Shape;69;p10"/>
          <p:cNvSpPr/>
          <p:nvPr>
            <p:ph type="pic" idx="5"/>
          </p:nvPr>
        </p:nvSpPr>
        <p:spPr>
          <a:xfrm>
            <a:off x="2295144" y="4565453"/>
            <a:ext cx="1371600" cy="1371600"/>
          </a:xfrm>
          <a:prstGeom prst="roundRect">
            <a:avLst>
              <a:gd name="adj" fmla="val 46296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70" name="Google Shape;70;p10"/>
          <p:cNvSpPr/>
          <p:nvPr>
            <p:ph type="pic" idx="6"/>
          </p:nvPr>
        </p:nvSpPr>
        <p:spPr>
          <a:xfrm>
            <a:off x="10963656" y="4565453"/>
            <a:ext cx="1371600" cy="1371600"/>
          </a:xfrm>
          <a:prstGeom prst="roundRect">
            <a:avLst>
              <a:gd name="adj" fmla="val 46296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71" name="Google Shape;71;p10"/>
          <p:cNvSpPr/>
          <p:nvPr>
            <p:ph type="pic" idx="7"/>
          </p:nvPr>
        </p:nvSpPr>
        <p:spPr>
          <a:xfrm>
            <a:off x="6629400" y="4565453"/>
            <a:ext cx="1371600" cy="1371600"/>
          </a:xfrm>
          <a:prstGeom prst="roundRect">
            <a:avLst>
              <a:gd name="adj" fmla="val 46296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72" name="Google Shape;72;p10"/>
          <p:cNvSpPr txBox="1"/>
          <p:nvPr>
            <p:ph type="body" idx="8"/>
          </p:nvPr>
        </p:nvSpPr>
        <p:spPr>
          <a:xfrm>
            <a:off x="1554480" y="3917322"/>
            <a:ext cx="2852928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type="body" idx="9"/>
          </p:nvPr>
        </p:nvSpPr>
        <p:spPr>
          <a:xfrm>
            <a:off x="5888736" y="3917322"/>
            <a:ext cx="2852928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type="body" idx="13"/>
          </p:nvPr>
        </p:nvSpPr>
        <p:spPr>
          <a:xfrm>
            <a:off x="10222992" y="3917322"/>
            <a:ext cx="2852928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type="body" idx="14"/>
          </p:nvPr>
        </p:nvSpPr>
        <p:spPr>
          <a:xfrm>
            <a:off x="1554480" y="6334817"/>
            <a:ext cx="2852928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type="body" idx="15"/>
          </p:nvPr>
        </p:nvSpPr>
        <p:spPr>
          <a:xfrm>
            <a:off x="5888736" y="6334817"/>
            <a:ext cx="2852928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type="body" idx="16"/>
          </p:nvPr>
        </p:nvSpPr>
        <p:spPr>
          <a:xfrm>
            <a:off x="10222992" y="6348533"/>
            <a:ext cx="2852928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>
            <a:off x="-1481304" y="2360761"/>
            <a:ext cx="301752" cy="164592"/>
          </a:xfrm>
          <a:prstGeom prst="rect">
            <a:avLst/>
          </a:prstGeom>
          <a:solidFill>
            <a:srgbClr val="2EA121">
              <a:alpha val="49803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-1056108" y="2351745"/>
            <a:ext cx="301752" cy="164592"/>
          </a:xfrm>
          <a:prstGeom prst="rect">
            <a:avLst/>
          </a:prstGeom>
          <a:solidFill>
            <a:srgbClr val="FFC60A">
              <a:alpha val="49803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-635815" y="2360761"/>
            <a:ext cx="301752" cy="164592"/>
          </a:xfrm>
          <a:prstGeom prst="rect">
            <a:avLst/>
          </a:prstGeom>
          <a:solidFill>
            <a:srgbClr val="D83931">
              <a:alpha val="49803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-1481304" y="3638803"/>
            <a:ext cx="529479" cy="274320"/>
          </a:xfrm>
          <a:prstGeom prst="rect">
            <a:avLst/>
          </a:prstGeom>
          <a:noFill/>
          <a:ln w="25400" cap="flat" cmpd="sng">
            <a:solidFill>
              <a:srgbClr val="2EA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-786150" y="3652519"/>
            <a:ext cx="529479" cy="274320"/>
          </a:xfrm>
          <a:prstGeom prst="rect">
            <a:avLst/>
          </a:prstGeom>
          <a:noFill/>
          <a:ln w="25400" cap="flat" cmpd="sng">
            <a:solidFill>
              <a:srgbClr val="D839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4" name="Google Shape;94;p12"/>
          <p:cNvCxnSpPr/>
          <p:nvPr/>
        </p:nvCxnSpPr>
        <p:spPr>
          <a:xfrm rot="-2699971">
            <a:off x="-1400373" y="3916455"/>
            <a:ext cx="390768" cy="390768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D839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2"/>
          <p:cNvCxnSpPr/>
          <p:nvPr/>
        </p:nvCxnSpPr>
        <p:spPr>
          <a:xfrm rot="-2699971">
            <a:off x="-705218" y="3919672"/>
            <a:ext cx="390768" cy="390768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2EA12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B2F3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B2F3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12"/>
          <p:cNvCxnSpPr/>
          <p:nvPr/>
        </p:nvCxnSpPr>
        <p:spPr>
          <a:xfrm rot="-2699971">
            <a:off x="-1400373" y="4180635"/>
            <a:ext cx="390768" cy="390768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AD82F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2"/>
          <p:cNvCxnSpPr/>
          <p:nvPr/>
        </p:nvCxnSpPr>
        <p:spPr>
          <a:xfrm rot="-2699971">
            <a:off x="-705218" y="4186550"/>
            <a:ext cx="390768" cy="390768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EA12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0" name="Google Shape;100;p12"/>
          <p:cNvCxnSpPr/>
          <p:nvPr/>
        </p:nvCxnSpPr>
        <p:spPr>
          <a:xfrm rot="-2699971">
            <a:off x="-1400373" y="4444813"/>
            <a:ext cx="390768" cy="390768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FFC60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2"/>
          <p:cNvCxnSpPr/>
          <p:nvPr/>
        </p:nvCxnSpPr>
        <p:spPr>
          <a:xfrm rot="-2699971">
            <a:off x="-1400373" y="4708992"/>
            <a:ext cx="390768" cy="390768"/>
          </a:xfrm>
          <a:prstGeom prst="straightConnector1">
            <a:avLst/>
          </a:prstGeom>
          <a:solidFill>
            <a:srgbClr val="DEE0E3"/>
          </a:solidFill>
          <a:ln w="12700" cap="flat" cmpd="sng">
            <a:solidFill>
              <a:srgbClr val="D83931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2" name="Google Shape;102;p12"/>
          <p:cNvCxnSpPr/>
          <p:nvPr/>
        </p:nvCxnSpPr>
        <p:spPr>
          <a:xfrm rot="-2699971">
            <a:off x="-705218" y="4453428"/>
            <a:ext cx="390768" cy="390768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AD82F7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3" name="Google Shape;103;p12"/>
          <p:cNvCxnSpPr/>
          <p:nvPr/>
        </p:nvCxnSpPr>
        <p:spPr>
          <a:xfrm rot="-2699971">
            <a:off x="-705218" y="4720305"/>
            <a:ext cx="390768" cy="390768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4" name="Google Shape;104;p12"/>
          <p:cNvCxnSpPr/>
          <p:nvPr/>
        </p:nvCxnSpPr>
        <p:spPr>
          <a:xfrm rot="-2699971">
            <a:off x="-1423524" y="4973171"/>
            <a:ext cx="390768" cy="390768"/>
          </a:xfrm>
          <a:prstGeom prst="straightConnector1">
            <a:avLst/>
          </a:prstGeom>
          <a:solidFill>
            <a:srgbClr val="DEE0E3"/>
          </a:solidFill>
          <a:ln w="12700" cap="flat" cmpd="sng">
            <a:solidFill>
              <a:srgbClr val="2EA121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5" name="Google Shape;105;p12"/>
          <p:cNvCxnSpPr/>
          <p:nvPr/>
        </p:nvCxnSpPr>
        <p:spPr>
          <a:xfrm rot="-2699971">
            <a:off x="-728370" y="4987183"/>
            <a:ext cx="390768" cy="390768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06" name="Google Shape;106;p12"/>
          <p:cNvSpPr/>
          <p:nvPr/>
        </p:nvSpPr>
        <p:spPr>
          <a:xfrm>
            <a:off x="-1481304" y="2717586"/>
            <a:ext cx="401674" cy="219094"/>
          </a:xfrm>
          <a:prstGeom prst="rect">
            <a:avLst/>
          </a:prstGeom>
          <a:solidFill>
            <a:srgbClr val="2EA121">
              <a:alpha val="49803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-685776" y="2712705"/>
            <a:ext cx="401674" cy="219094"/>
          </a:xfrm>
          <a:prstGeom prst="rect">
            <a:avLst/>
          </a:prstGeom>
          <a:solidFill>
            <a:srgbClr val="8EE085">
              <a:alpha val="49803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-1481304" y="3200859"/>
            <a:ext cx="401674" cy="219094"/>
          </a:xfrm>
          <a:prstGeom prst="rect">
            <a:avLst/>
          </a:prstGeom>
          <a:solidFill>
            <a:srgbClr val="FFC60A">
              <a:alpha val="49803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-685776" y="3198678"/>
            <a:ext cx="401674" cy="219094"/>
          </a:xfrm>
          <a:prstGeom prst="rect">
            <a:avLst/>
          </a:prstGeom>
          <a:solidFill>
            <a:srgbClr val="D83931">
              <a:alpha val="49803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0" name="Google Shape;110;p12"/>
          <p:cNvSpPr/>
          <p:nvPr/>
        </p:nvSpPr>
        <p:spPr>
          <a:xfrm rot="-5399976">
            <a:off x="-1528628" y="7294410"/>
            <a:ext cx="223435" cy="1242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1" name="Google Shape;111;p12"/>
          <p:cNvSpPr/>
          <p:nvPr/>
        </p:nvSpPr>
        <p:spPr>
          <a:xfrm rot="5399976">
            <a:off x="-1167826" y="7294410"/>
            <a:ext cx="223435" cy="1242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2" name="Google Shape;112;p12"/>
          <p:cNvSpPr/>
          <p:nvPr/>
        </p:nvSpPr>
        <p:spPr>
          <a:xfrm rot="-5399976">
            <a:off x="-794107" y="7294410"/>
            <a:ext cx="223435" cy="1242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3" name="Google Shape;113;p12"/>
          <p:cNvSpPr/>
          <p:nvPr/>
        </p:nvSpPr>
        <p:spPr>
          <a:xfrm rot="5399976">
            <a:off x="-419864" y="7294410"/>
            <a:ext cx="223435" cy="1242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4" name="Google Shape;114;p12"/>
          <p:cNvSpPr/>
          <p:nvPr/>
        </p:nvSpPr>
        <p:spPr>
          <a:xfrm>
            <a:off x="-1496821" y="7743951"/>
            <a:ext cx="142056" cy="142056"/>
          </a:xfrm>
          <a:prstGeom prst="ellipse">
            <a:avLst/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12"/>
          <p:cNvSpPr/>
          <p:nvPr/>
        </p:nvSpPr>
        <p:spPr>
          <a:xfrm>
            <a:off x="-378945" y="7741858"/>
            <a:ext cx="142056" cy="142056"/>
          </a:xfrm>
          <a:prstGeom prst="ellipse">
            <a:avLst/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-1146773" y="7716458"/>
            <a:ext cx="194949" cy="194949"/>
          </a:xfrm>
          <a:prstGeom prst="ellipse">
            <a:avLst/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-773449" y="7716458"/>
            <a:ext cx="194949" cy="194949"/>
          </a:xfrm>
          <a:prstGeom prst="ellipse">
            <a:avLst/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18" name="Google Shape;118;p12"/>
          <p:cNvGrpSpPr/>
          <p:nvPr/>
        </p:nvGrpSpPr>
        <p:grpSpPr>
          <a:xfrm>
            <a:off x="-1478932" y="5400319"/>
            <a:ext cx="1141195" cy="215898"/>
            <a:chOff x="-4" y="0"/>
            <a:chExt cx="1141195" cy="215898"/>
          </a:xfrm>
        </p:grpSpPr>
        <p:cxnSp>
          <p:nvCxnSpPr>
            <p:cNvPr id="119" name="Google Shape;119;p12"/>
            <p:cNvCxnSpPr>
              <a:endCxn id="120" idx="1"/>
            </p:cNvCxnSpPr>
            <p:nvPr/>
          </p:nvCxnSpPr>
          <p:spPr>
            <a:xfrm>
              <a:off x="-4" y="107949"/>
              <a:ext cx="510000" cy="0"/>
            </a:xfrm>
            <a:prstGeom prst="straightConnector1">
              <a:avLst/>
            </a:prstGeom>
            <a:solidFill>
              <a:srgbClr val="DEE0E3"/>
            </a:solidFill>
            <a:ln w="12700" cap="flat" cmpd="sng">
              <a:solidFill>
                <a:srgbClr val="B825D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0" name="Google Shape;120;p12"/>
            <p:cNvSpPr/>
            <p:nvPr/>
          </p:nvSpPr>
          <p:spPr>
            <a:xfrm>
              <a:off x="509996" y="0"/>
              <a:ext cx="631195" cy="215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rgbClr val="AD82F7"/>
                  </a:solidFill>
                  <a:latin typeface="Noto Sans SC" panose="020B0200000000000000" charset="-122"/>
                  <a:ea typeface="Noto Sans SC" panose="020B0200000000000000" charset="-122"/>
                  <a:cs typeface="Noto Sans SC" panose="020B0200000000000000" charset="-122"/>
                  <a:sym typeface="Noto Sans SC" panose="020B0200000000000000" charset="-122"/>
                </a:rPr>
                <a:t>Stop</a:t>
              </a:r>
              <a:endPara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21" name="Google Shape;121;p12"/>
          <p:cNvSpPr txBox="1"/>
          <p:nvPr/>
        </p:nvSpPr>
        <p:spPr>
          <a:xfrm>
            <a:off x="-1558561" y="49032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深蓝</a:t>
            </a:r>
            <a:endParaRPr b="0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12"/>
          <p:cNvSpPr txBox="1"/>
          <p:nvPr/>
        </p:nvSpPr>
        <p:spPr>
          <a:xfrm>
            <a:off x="-786150" y="49032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BF9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褐色</a:t>
            </a:r>
            <a:endParaRPr b="0" i="0" u="none" strike="noStrike" cap="none">
              <a:solidFill>
                <a:srgbClr val="BF9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3" name="Google Shape;123;p12"/>
          <p:cNvSpPr txBox="1"/>
          <p:nvPr/>
        </p:nvSpPr>
        <p:spPr>
          <a:xfrm>
            <a:off x="-1558561" y="58772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深绿</a:t>
            </a:r>
            <a:endParaRPr b="0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12"/>
          <p:cNvSpPr txBox="1"/>
          <p:nvPr/>
        </p:nvSpPr>
        <p:spPr>
          <a:xfrm>
            <a:off x="-754356" y="58772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紫色</a:t>
            </a:r>
            <a:endParaRPr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Google Shape;125;p12"/>
          <p:cNvSpPr txBox="1"/>
          <p:nvPr/>
        </p:nvSpPr>
        <p:spPr>
          <a:xfrm>
            <a:off x="-1558561" y="1154725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深红</a:t>
            </a:r>
            <a:endParaRPr b="0" i="0" u="none" strike="noStrike" cap="none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12"/>
          <p:cNvSpPr txBox="1"/>
          <p:nvPr/>
        </p:nvSpPr>
        <p:spPr>
          <a:xfrm>
            <a:off x="-754356" y="1154725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黑色</a:t>
            </a:r>
            <a:endParaRPr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7" name="Google Shape;127;p12"/>
          <p:cNvSpPr txBox="1"/>
          <p:nvPr/>
        </p:nvSpPr>
        <p:spPr>
          <a:xfrm>
            <a:off x="-754356" y="169794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洋红</a:t>
            </a:r>
            <a:endParaRPr b="0" i="0" u="none" strike="noStrike" cap="none">
              <a:solidFill>
                <a:srgbClr val="FF00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8" name="Google Shape;128;p12"/>
          <p:cNvSpPr txBox="1"/>
          <p:nvPr/>
        </p:nvSpPr>
        <p:spPr>
          <a:xfrm>
            <a:off x="-1558561" y="169794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红色</a:t>
            </a:r>
            <a:endParaRPr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29" name="Google Shape;129;p12"/>
          <p:cNvGrpSpPr/>
          <p:nvPr/>
        </p:nvGrpSpPr>
        <p:grpSpPr>
          <a:xfrm>
            <a:off x="-1504454" y="5928820"/>
            <a:ext cx="552630" cy="1010940"/>
            <a:chOff x="0" y="-4"/>
            <a:chExt cx="552630" cy="1010940"/>
          </a:xfrm>
        </p:grpSpPr>
        <p:cxnSp>
          <p:nvCxnSpPr>
            <p:cNvPr id="130" name="Google Shape;130;p12"/>
            <p:cNvCxnSpPr/>
            <p:nvPr/>
          </p:nvCxnSpPr>
          <p:spPr>
            <a:xfrm rot="-44" flipH="1">
              <a:off x="0" y="0"/>
              <a:ext cx="552630" cy="664"/>
            </a:xfrm>
            <a:prstGeom prst="straightConnector1">
              <a:avLst/>
            </a:prstGeom>
            <a:noFill/>
            <a:ln w="9525" cap="flat" cmpd="sng">
              <a:solidFill>
                <a:srgbClr val="FFC60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" name="Google Shape;131;p12"/>
            <p:cNvCxnSpPr/>
            <p:nvPr/>
          </p:nvCxnSpPr>
          <p:spPr>
            <a:xfrm rot="-44" flipH="1">
              <a:off x="0" y="507795"/>
              <a:ext cx="552630" cy="664"/>
            </a:xfrm>
            <a:prstGeom prst="straightConnector1">
              <a:avLst/>
            </a:prstGeom>
            <a:noFill/>
            <a:ln w="9525" cap="flat" cmpd="sng">
              <a:solidFill>
                <a:srgbClr val="FFC60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" name="Google Shape;132;p12"/>
            <p:cNvCxnSpPr/>
            <p:nvPr/>
          </p:nvCxnSpPr>
          <p:spPr>
            <a:xfrm rot="-44" flipH="1">
              <a:off x="0" y="1010269"/>
              <a:ext cx="552630" cy="664"/>
            </a:xfrm>
            <a:prstGeom prst="straightConnector1">
              <a:avLst/>
            </a:prstGeom>
            <a:noFill/>
            <a:ln w="9525" cap="flat" cmpd="sng">
              <a:solidFill>
                <a:srgbClr val="FFC60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3" name="Google Shape;133;p12"/>
          <p:cNvGrpSpPr/>
          <p:nvPr/>
        </p:nvGrpSpPr>
        <p:grpSpPr>
          <a:xfrm>
            <a:off x="-685775" y="5946343"/>
            <a:ext cx="552629" cy="991257"/>
            <a:chOff x="0" y="-4"/>
            <a:chExt cx="552629" cy="991257"/>
          </a:xfrm>
        </p:grpSpPr>
        <p:cxnSp>
          <p:nvCxnSpPr>
            <p:cNvPr id="134" name="Google Shape;134;p12"/>
            <p:cNvCxnSpPr/>
            <p:nvPr/>
          </p:nvCxnSpPr>
          <p:spPr>
            <a:xfrm rot="-44" flipH="1">
              <a:off x="0" y="0"/>
              <a:ext cx="552629" cy="646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" name="Google Shape;135;p12"/>
            <p:cNvCxnSpPr/>
            <p:nvPr/>
          </p:nvCxnSpPr>
          <p:spPr>
            <a:xfrm rot="-44" flipH="1">
              <a:off x="0" y="330201"/>
              <a:ext cx="552629" cy="646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" name="Google Shape;136;p12"/>
            <p:cNvCxnSpPr/>
            <p:nvPr/>
          </p:nvCxnSpPr>
          <p:spPr>
            <a:xfrm rot="-44" flipH="1">
              <a:off x="0" y="660403"/>
              <a:ext cx="552629" cy="646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12"/>
            <p:cNvCxnSpPr/>
            <p:nvPr/>
          </p:nvCxnSpPr>
          <p:spPr>
            <a:xfrm rot="-44" flipH="1">
              <a:off x="0" y="990604"/>
              <a:ext cx="552629" cy="646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860" y="0"/>
            <a:ext cx="11880000" cy="82208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/>
          <p:nvPr/>
        </p:nvSpPr>
        <p:spPr>
          <a:xfrm>
            <a:off x="-1481304" y="2360761"/>
            <a:ext cx="301800" cy="164700"/>
          </a:xfrm>
          <a:prstGeom prst="rect">
            <a:avLst/>
          </a:prstGeom>
          <a:solidFill>
            <a:srgbClr val="2EA12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-1056108" y="2351745"/>
            <a:ext cx="301800" cy="164700"/>
          </a:xfrm>
          <a:prstGeom prst="rect">
            <a:avLst/>
          </a:prstGeom>
          <a:solidFill>
            <a:srgbClr val="FFC60A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-635815" y="2360761"/>
            <a:ext cx="301800" cy="164700"/>
          </a:xfrm>
          <a:prstGeom prst="rect">
            <a:avLst/>
          </a:prstGeom>
          <a:solidFill>
            <a:srgbClr val="D8393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-1481304" y="3638803"/>
            <a:ext cx="529500" cy="274200"/>
          </a:xfrm>
          <a:prstGeom prst="rect">
            <a:avLst/>
          </a:prstGeom>
          <a:noFill/>
          <a:ln w="25400" cap="flat" cmpd="sng">
            <a:solidFill>
              <a:srgbClr val="2EA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-786150" y="3652519"/>
            <a:ext cx="529500" cy="274200"/>
          </a:xfrm>
          <a:prstGeom prst="rect">
            <a:avLst/>
          </a:prstGeom>
          <a:noFill/>
          <a:ln w="25400" cap="flat" cmpd="sng">
            <a:solidFill>
              <a:srgbClr val="D839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51" name="Google Shape;151;p13"/>
          <p:cNvCxnSpPr/>
          <p:nvPr/>
        </p:nvCxnSpPr>
        <p:spPr>
          <a:xfrm rot="-2700000">
            <a:off x="-1400377" y="3916463"/>
            <a:ext cx="390747" cy="390747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D839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" name="Google Shape;152;p13"/>
          <p:cNvCxnSpPr/>
          <p:nvPr/>
        </p:nvCxnSpPr>
        <p:spPr>
          <a:xfrm rot="-2700000">
            <a:off x="-705222" y="3919680"/>
            <a:ext cx="390747" cy="390747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2EA12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" name="Google Shape;153;p13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B2F3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13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B2F3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13"/>
          <p:cNvCxnSpPr/>
          <p:nvPr/>
        </p:nvCxnSpPr>
        <p:spPr>
          <a:xfrm rot="-2700000">
            <a:off x="-1400377" y="4180643"/>
            <a:ext cx="390747" cy="390747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AD82F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13"/>
          <p:cNvCxnSpPr/>
          <p:nvPr/>
        </p:nvCxnSpPr>
        <p:spPr>
          <a:xfrm rot="-2700000">
            <a:off x="-705222" y="4186558"/>
            <a:ext cx="390747" cy="390747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EA12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57" name="Google Shape;157;p13"/>
          <p:cNvCxnSpPr/>
          <p:nvPr/>
        </p:nvCxnSpPr>
        <p:spPr>
          <a:xfrm rot="-2700000">
            <a:off x="-1400377" y="4444821"/>
            <a:ext cx="390747" cy="390747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FFC60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13"/>
          <p:cNvCxnSpPr/>
          <p:nvPr/>
        </p:nvCxnSpPr>
        <p:spPr>
          <a:xfrm rot="-2700000">
            <a:off x="-1400377" y="4709000"/>
            <a:ext cx="390747" cy="390747"/>
          </a:xfrm>
          <a:prstGeom prst="straightConnector1">
            <a:avLst/>
          </a:prstGeom>
          <a:solidFill>
            <a:srgbClr val="DEE0E3"/>
          </a:solidFill>
          <a:ln w="12700" cap="flat" cmpd="sng">
            <a:solidFill>
              <a:srgbClr val="D83931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9" name="Google Shape;159;p13"/>
          <p:cNvCxnSpPr/>
          <p:nvPr/>
        </p:nvCxnSpPr>
        <p:spPr>
          <a:xfrm rot="-2700000">
            <a:off x="-705222" y="4453436"/>
            <a:ext cx="390747" cy="390747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AD82F7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60" name="Google Shape;160;p13"/>
          <p:cNvCxnSpPr/>
          <p:nvPr/>
        </p:nvCxnSpPr>
        <p:spPr>
          <a:xfrm rot="-2700000">
            <a:off x="-705222" y="4720313"/>
            <a:ext cx="390747" cy="390747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61" name="Google Shape;161;p13"/>
          <p:cNvCxnSpPr/>
          <p:nvPr/>
        </p:nvCxnSpPr>
        <p:spPr>
          <a:xfrm rot="-2700000">
            <a:off x="-1423528" y="4973179"/>
            <a:ext cx="390747" cy="390747"/>
          </a:xfrm>
          <a:prstGeom prst="straightConnector1">
            <a:avLst/>
          </a:prstGeom>
          <a:solidFill>
            <a:srgbClr val="DEE0E3"/>
          </a:solidFill>
          <a:ln w="12700" cap="flat" cmpd="sng">
            <a:solidFill>
              <a:srgbClr val="2EA121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2" name="Google Shape;162;p13"/>
          <p:cNvCxnSpPr/>
          <p:nvPr/>
        </p:nvCxnSpPr>
        <p:spPr>
          <a:xfrm rot="-2700000">
            <a:off x="-728374" y="4987191"/>
            <a:ext cx="390747" cy="390747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63" name="Google Shape;163;p13"/>
          <p:cNvSpPr/>
          <p:nvPr/>
        </p:nvSpPr>
        <p:spPr>
          <a:xfrm>
            <a:off x="-1481304" y="2717586"/>
            <a:ext cx="401700" cy="219000"/>
          </a:xfrm>
          <a:prstGeom prst="rect">
            <a:avLst/>
          </a:prstGeom>
          <a:solidFill>
            <a:srgbClr val="2EA12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" name="Google Shape;164;p13"/>
          <p:cNvSpPr/>
          <p:nvPr/>
        </p:nvSpPr>
        <p:spPr>
          <a:xfrm>
            <a:off x="-685776" y="2712705"/>
            <a:ext cx="401700" cy="219000"/>
          </a:xfrm>
          <a:prstGeom prst="rect">
            <a:avLst/>
          </a:prstGeom>
          <a:solidFill>
            <a:srgbClr val="8EE085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13"/>
          <p:cNvSpPr/>
          <p:nvPr/>
        </p:nvSpPr>
        <p:spPr>
          <a:xfrm>
            <a:off x="-1481304" y="3200859"/>
            <a:ext cx="401700" cy="219000"/>
          </a:xfrm>
          <a:prstGeom prst="rect">
            <a:avLst/>
          </a:prstGeom>
          <a:solidFill>
            <a:srgbClr val="FFC60A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13"/>
          <p:cNvSpPr/>
          <p:nvPr/>
        </p:nvSpPr>
        <p:spPr>
          <a:xfrm>
            <a:off x="-685776" y="3198678"/>
            <a:ext cx="401700" cy="219000"/>
          </a:xfrm>
          <a:prstGeom prst="rect">
            <a:avLst/>
          </a:prstGeom>
          <a:solidFill>
            <a:srgbClr val="D8393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" name="Google Shape;167;p13"/>
          <p:cNvSpPr/>
          <p:nvPr/>
        </p:nvSpPr>
        <p:spPr>
          <a:xfrm rot="-5400000">
            <a:off x="-1528705" y="7294421"/>
            <a:ext cx="223500" cy="12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13"/>
          <p:cNvSpPr/>
          <p:nvPr/>
        </p:nvSpPr>
        <p:spPr>
          <a:xfrm rot="5400000">
            <a:off x="-1167815" y="7294486"/>
            <a:ext cx="223500" cy="12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9" name="Google Shape;169;p13"/>
          <p:cNvSpPr/>
          <p:nvPr/>
        </p:nvSpPr>
        <p:spPr>
          <a:xfrm rot="-5400000">
            <a:off x="-794184" y="7294421"/>
            <a:ext cx="223500" cy="12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0" name="Google Shape;170;p13"/>
          <p:cNvSpPr/>
          <p:nvPr/>
        </p:nvSpPr>
        <p:spPr>
          <a:xfrm rot="5400000">
            <a:off x="-419853" y="7294486"/>
            <a:ext cx="223500" cy="12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-1496821" y="7743951"/>
            <a:ext cx="142200" cy="142200"/>
          </a:xfrm>
          <a:prstGeom prst="ellipse">
            <a:avLst/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-378945" y="7741858"/>
            <a:ext cx="142200" cy="142200"/>
          </a:xfrm>
          <a:prstGeom prst="ellipse">
            <a:avLst/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-1146773" y="7716458"/>
            <a:ext cx="195000" cy="195000"/>
          </a:xfrm>
          <a:prstGeom prst="ellipse">
            <a:avLst/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4" name="Google Shape;174;p13"/>
          <p:cNvSpPr/>
          <p:nvPr/>
        </p:nvSpPr>
        <p:spPr>
          <a:xfrm>
            <a:off x="-773449" y="7716458"/>
            <a:ext cx="195000" cy="195000"/>
          </a:xfrm>
          <a:prstGeom prst="ellipse">
            <a:avLst/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75" name="Google Shape;175;p13"/>
          <p:cNvGrpSpPr/>
          <p:nvPr/>
        </p:nvGrpSpPr>
        <p:grpSpPr>
          <a:xfrm>
            <a:off x="-1478932" y="5400319"/>
            <a:ext cx="1141200" cy="216000"/>
            <a:chOff x="-4" y="0"/>
            <a:chExt cx="1141200" cy="216000"/>
          </a:xfrm>
        </p:grpSpPr>
        <p:cxnSp>
          <p:nvCxnSpPr>
            <p:cNvPr id="176" name="Google Shape;176;p13"/>
            <p:cNvCxnSpPr>
              <a:endCxn id="177" idx="1"/>
            </p:cNvCxnSpPr>
            <p:nvPr/>
          </p:nvCxnSpPr>
          <p:spPr>
            <a:xfrm>
              <a:off x="-4" y="108000"/>
              <a:ext cx="510000" cy="0"/>
            </a:xfrm>
            <a:prstGeom prst="straightConnector1">
              <a:avLst/>
            </a:prstGeom>
            <a:solidFill>
              <a:srgbClr val="DEE0E3"/>
            </a:solidFill>
            <a:ln w="12700" cap="flat" cmpd="sng">
              <a:solidFill>
                <a:srgbClr val="B825D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7" name="Google Shape;177;p13"/>
            <p:cNvSpPr/>
            <p:nvPr/>
          </p:nvSpPr>
          <p:spPr>
            <a:xfrm>
              <a:off x="509996" y="0"/>
              <a:ext cx="6312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rgbClr val="AD82F7"/>
                  </a:solidFill>
                  <a:latin typeface="Noto Sans SC" panose="020B0200000000000000" charset="-122"/>
                  <a:ea typeface="Noto Sans SC" panose="020B0200000000000000" charset="-122"/>
                  <a:cs typeface="Noto Sans SC" panose="020B0200000000000000" charset="-122"/>
                  <a:sym typeface="Noto Sans SC" panose="020B0200000000000000" charset="-122"/>
                </a:rPr>
                <a:t>Stop</a:t>
              </a:r>
              <a:endPara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8" name="Google Shape;178;p13"/>
          <p:cNvSpPr txBox="1"/>
          <p:nvPr/>
        </p:nvSpPr>
        <p:spPr>
          <a:xfrm>
            <a:off x="-1558561" y="49032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深蓝</a:t>
            </a:r>
            <a:endParaRPr b="0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" name="Google Shape;179;p13"/>
          <p:cNvSpPr txBox="1"/>
          <p:nvPr/>
        </p:nvSpPr>
        <p:spPr>
          <a:xfrm>
            <a:off x="-786150" y="49032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BF9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褐色</a:t>
            </a:r>
            <a:endParaRPr b="0" i="0" u="none" strike="noStrike" cap="none">
              <a:solidFill>
                <a:srgbClr val="BF9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13"/>
          <p:cNvSpPr txBox="1"/>
          <p:nvPr/>
        </p:nvSpPr>
        <p:spPr>
          <a:xfrm>
            <a:off x="-1558561" y="58772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深绿</a:t>
            </a:r>
            <a:endParaRPr b="0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" name="Google Shape;181;p13"/>
          <p:cNvSpPr txBox="1"/>
          <p:nvPr/>
        </p:nvSpPr>
        <p:spPr>
          <a:xfrm>
            <a:off x="-754356" y="58772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紫色</a:t>
            </a:r>
            <a:endParaRPr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" name="Google Shape;182;p13"/>
          <p:cNvSpPr txBox="1"/>
          <p:nvPr/>
        </p:nvSpPr>
        <p:spPr>
          <a:xfrm>
            <a:off x="-1558561" y="1154725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深红</a:t>
            </a:r>
            <a:endParaRPr b="0" i="0" u="none" strike="noStrike" cap="none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>
            <a:off x="-754356" y="1154725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黑色</a:t>
            </a:r>
            <a:endParaRPr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" name="Google Shape;184;p13"/>
          <p:cNvSpPr txBox="1"/>
          <p:nvPr/>
        </p:nvSpPr>
        <p:spPr>
          <a:xfrm>
            <a:off x="-754356" y="169794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洋红</a:t>
            </a:r>
            <a:endParaRPr b="0" i="0" u="none" strike="noStrike" cap="none">
              <a:solidFill>
                <a:srgbClr val="FF00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5" name="Google Shape;185;p13"/>
          <p:cNvSpPr txBox="1"/>
          <p:nvPr/>
        </p:nvSpPr>
        <p:spPr>
          <a:xfrm>
            <a:off x="-1558561" y="169794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红色</a:t>
            </a:r>
            <a:endParaRPr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86" name="Google Shape;186;p13"/>
          <p:cNvGrpSpPr/>
          <p:nvPr/>
        </p:nvGrpSpPr>
        <p:grpSpPr>
          <a:xfrm>
            <a:off x="-1504424" y="5928820"/>
            <a:ext cx="552600" cy="1010869"/>
            <a:chOff x="30" y="-4"/>
            <a:chExt cx="552600" cy="1010869"/>
          </a:xfrm>
        </p:grpSpPr>
        <p:cxnSp>
          <p:nvCxnSpPr>
            <p:cNvPr id="187" name="Google Shape;187;p13"/>
            <p:cNvCxnSpPr/>
            <p:nvPr/>
          </p:nvCxnSpPr>
          <p:spPr>
            <a:xfrm flipH="1">
              <a:off x="30" y="-4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FFC60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8" name="Google Shape;188;p13"/>
            <p:cNvCxnSpPr/>
            <p:nvPr/>
          </p:nvCxnSpPr>
          <p:spPr>
            <a:xfrm flipH="1">
              <a:off x="30" y="507791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FFC60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9" name="Google Shape;189;p13"/>
            <p:cNvCxnSpPr/>
            <p:nvPr/>
          </p:nvCxnSpPr>
          <p:spPr>
            <a:xfrm flipH="1">
              <a:off x="30" y="1010265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FFC60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90" name="Google Shape;190;p13"/>
          <p:cNvGrpSpPr/>
          <p:nvPr/>
        </p:nvGrpSpPr>
        <p:grpSpPr>
          <a:xfrm>
            <a:off x="-685746" y="5946343"/>
            <a:ext cx="552600" cy="991204"/>
            <a:chOff x="29" y="-4"/>
            <a:chExt cx="552600" cy="991204"/>
          </a:xfrm>
        </p:grpSpPr>
        <p:cxnSp>
          <p:nvCxnSpPr>
            <p:cNvPr id="191" name="Google Shape;191;p13"/>
            <p:cNvCxnSpPr/>
            <p:nvPr/>
          </p:nvCxnSpPr>
          <p:spPr>
            <a:xfrm flipH="1">
              <a:off x="29" y="-4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2" name="Google Shape;192;p13"/>
            <p:cNvCxnSpPr/>
            <p:nvPr/>
          </p:nvCxnSpPr>
          <p:spPr>
            <a:xfrm flipH="1">
              <a:off x="29" y="330197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3" name="Google Shape;193;p13"/>
            <p:cNvCxnSpPr/>
            <p:nvPr/>
          </p:nvCxnSpPr>
          <p:spPr>
            <a:xfrm flipH="1">
              <a:off x="29" y="660399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4" name="Google Shape;194;p13"/>
            <p:cNvCxnSpPr/>
            <p:nvPr/>
          </p:nvCxnSpPr>
          <p:spPr>
            <a:xfrm flipH="1">
              <a:off x="29" y="990600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43249" r="42685"/>
          <a:stretch>
            <a:fillRect/>
          </a:stretch>
        </p:blipFill>
        <p:spPr>
          <a:xfrm>
            <a:off x="3223260" y="0"/>
            <a:ext cx="6809105" cy="4665345"/>
          </a:xfrm>
          <a:prstGeom prst="rect">
            <a:avLst/>
          </a:prstGeom>
        </p:spPr>
      </p:pic>
      <p:sp>
        <p:nvSpPr>
          <p:cNvPr id="1" name="Google Shape;146;p13"/>
          <p:cNvSpPr/>
          <p:nvPr/>
        </p:nvSpPr>
        <p:spPr>
          <a:xfrm>
            <a:off x="4322596" y="2351871"/>
            <a:ext cx="301800" cy="164700"/>
          </a:xfrm>
          <a:prstGeom prst="rect">
            <a:avLst/>
          </a:prstGeom>
          <a:solidFill>
            <a:srgbClr val="2EA12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146;p13"/>
          <p:cNvSpPr/>
          <p:nvPr/>
        </p:nvSpPr>
        <p:spPr>
          <a:xfrm>
            <a:off x="4538496" y="2075011"/>
            <a:ext cx="301800" cy="164700"/>
          </a:xfrm>
          <a:prstGeom prst="rect">
            <a:avLst/>
          </a:prstGeom>
          <a:solidFill>
            <a:srgbClr val="2EA12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Google Shape;148;p13"/>
          <p:cNvSpPr/>
          <p:nvPr/>
        </p:nvSpPr>
        <p:spPr>
          <a:xfrm>
            <a:off x="5275400" y="1636861"/>
            <a:ext cx="301800" cy="164700"/>
          </a:xfrm>
          <a:prstGeom prst="rect">
            <a:avLst/>
          </a:prstGeom>
          <a:solidFill>
            <a:srgbClr val="D8393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147;p13"/>
          <p:cNvSpPr/>
          <p:nvPr/>
        </p:nvSpPr>
        <p:spPr>
          <a:xfrm>
            <a:off x="4840502" y="2662895"/>
            <a:ext cx="301800" cy="164700"/>
          </a:xfrm>
          <a:prstGeom prst="rect">
            <a:avLst/>
          </a:prstGeom>
          <a:solidFill>
            <a:srgbClr val="FFC60A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147;p13"/>
          <p:cNvSpPr/>
          <p:nvPr/>
        </p:nvSpPr>
        <p:spPr>
          <a:xfrm>
            <a:off x="5577102" y="773135"/>
            <a:ext cx="301800" cy="164700"/>
          </a:xfrm>
          <a:prstGeom prst="rect">
            <a:avLst/>
          </a:prstGeom>
          <a:solidFill>
            <a:srgbClr val="FFC60A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Google Shape;146;p13"/>
          <p:cNvSpPr/>
          <p:nvPr/>
        </p:nvSpPr>
        <p:spPr>
          <a:xfrm>
            <a:off x="5960896" y="297011"/>
            <a:ext cx="301800" cy="164700"/>
          </a:xfrm>
          <a:prstGeom prst="rect">
            <a:avLst/>
          </a:prstGeom>
          <a:solidFill>
            <a:srgbClr val="2EA12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Google Shape;147;p13"/>
          <p:cNvSpPr/>
          <p:nvPr/>
        </p:nvSpPr>
        <p:spPr>
          <a:xfrm>
            <a:off x="6436257" y="730590"/>
            <a:ext cx="301800" cy="164700"/>
          </a:xfrm>
          <a:prstGeom prst="rect">
            <a:avLst/>
          </a:prstGeom>
          <a:solidFill>
            <a:srgbClr val="FFC60A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148;p13"/>
          <p:cNvSpPr/>
          <p:nvPr/>
        </p:nvSpPr>
        <p:spPr>
          <a:xfrm>
            <a:off x="8132900" y="3306911"/>
            <a:ext cx="301800" cy="164700"/>
          </a:xfrm>
          <a:prstGeom prst="rect">
            <a:avLst/>
          </a:prstGeom>
          <a:solidFill>
            <a:srgbClr val="D8393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Google Shape;147;p13"/>
          <p:cNvSpPr/>
          <p:nvPr/>
        </p:nvSpPr>
        <p:spPr>
          <a:xfrm>
            <a:off x="8440952" y="2631145"/>
            <a:ext cx="301800" cy="164700"/>
          </a:xfrm>
          <a:prstGeom prst="rect">
            <a:avLst/>
          </a:prstGeom>
          <a:solidFill>
            <a:srgbClr val="FFC60A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5006975"/>
            <a:ext cx="1404620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/>
          <p:nvPr/>
        </p:nvSpPr>
        <p:spPr>
          <a:xfrm>
            <a:off x="-1481304" y="2360761"/>
            <a:ext cx="301800" cy="164700"/>
          </a:xfrm>
          <a:prstGeom prst="rect">
            <a:avLst/>
          </a:prstGeom>
          <a:solidFill>
            <a:srgbClr val="2EA12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-1056108" y="2351745"/>
            <a:ext cx="301800" cy="164700"/>
          </a:xfrm>
          <a:prstGeom prst="rect">
            <a:avLst/>
          </a:prstGeom>
          <a:solidFill>
            <a:srgbClr val="FFC60A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-635815" y="2360761"/>
            <a:ext cx="301800" cy="164700"/>
          </a:xfrm>
          <a:prstGeom prst="rect">
            <a:avLst/>
          </a:prstGeom>
          <a:solidFill>
            <a:srgbClr val="D8393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-1481304" y="3638803"/>
            <a:ext cx="529500" cy="274200"/>
          </a:xfrm>
          <a:prstGeom prst="rect">
            <a:avLst/>
          </a:prstGeom>
          <a:noFill/>
          <a:ln w="25400" cap="flat" cmpd="sng">
            <a:solidFill>
              <a:srgbClr val="2EA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" name="Google Shape;209;p14"/>
          <p:cNvSpPr/>
          <p:nvPr/>
        </p:nvSpPr>
        <p:spPr>
          <a:xfrm>
            <a:off x="-786150" y="3652519"/>
            <a:ext cx="529500" cy="274200"/>
          </a:xfrm>
          <a:prstGeom prst="rect">
            <a:avLst/>
          </a:prstGeom>
          <a:noFill/>
          <a:ln w="25400" cap="flat" cmpd="sng">
            <a:solidFill>
              <a:srgbClr val="D839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10" name="Google Shape;210;p14"/>
          <p:cNvCxnSpPr/>
          <p:nvPr/>
        </p:nvCxnSpPr>
        <p:spPr>
          <a:xfrm rot="-2700000">
            <a:off x="-1400377" y="3916463"/>
            <a:ext cx="390747" cy="390747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D839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p14"/>
          <p:cNvCxnSpPr/>
          <p:nvPr/>
        </p:nvCxnSpPr>
        <p:spPr>
          <a:xfrm rot="-2700000">
            <a:off x="-705222" y="3919680"/>
            <a:ext cx="390747" cy="390747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2EA12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p14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B2F3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14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B2F3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214;p14"/>
          <p:cNvCxnSpPr/>
          <p:nvPr/>
        </p:nvCxnSpPr>
        <p:spPr>
          <a:xfrm rot="-2700000">
            <a:off x="-1400377" y="4180643"/>
            <a:ext cx="390747" cy="390747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AD82F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" name="Google Shape;215;p14"/>
          <p:cNvCxnSpPr/>
          <p:nvPr/>
        </p:nvCxnSpPr>
        <p:spPr>
          <a:xfrm rot="-2700000">
            <a:off x="-705222" y="4186558"/>
            <a:ext cx="390747" cy="390747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EA12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16" name="Google Shape;216;p14"/>
          <p:cNvCxnSpPr/>
          <p:nvPr/>
        </p:nvCxnSpPr>
        <p:spPr>
          <a:xfrm rot="-2700000">
            <a:off x="-1400377" y="4444821"/>
            <a:ext cx="390747" cy="390747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FFC60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14"/>
          <p:cNvCxnSpPr/>
          <p:nvPr/>
        </p:nvCxnSpPr>
        <p:spPr>
          <a:xfrm rot="-2700000">
            <a:off x="-1400377" y="4709000"/>
            <a:ext cx="390747" cy="390747"/>
          </a:xfrm>
          <a:prstGeom prst="straightConnector1">
            <a:avLst/>
          </a:prstGeom>
          <a:solidFill>
            <a:srgbClr val="DEE0E3"/>
          </a:solidFill>
          <a:ln w="12700" cap="flat" cmpd="sng">
            <a:solidFill>
              <a:srgbClr val="D83931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218" name="Google Shape;218;p14"/>
          <p:cNvCxnSpPr/>
          <p:nvPr/>
        </p:nvCxnSpPr>
        <p:spPr>
          <a:xfrm rot="-2700000">
            <a:off x="-705222" y="4453436"/>
            <a:ext cx="390747" cy="390747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AD82F7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19" name="Google Shape;219;p14"/>
          <p:cNvCxnSpPr/>
          <p:nvPr/>
        </p:nvCxnSpPr>
        <p:spPr>
          <a:xfrm rot="-2700000">
            <a:off x="-705222" y="4720313"/>
            <a:ext cx="390747" cy="390747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20" name="Google Shape;220;p14"/>
          <p:cNvCxnSpPr/>
          <p:nvPr/>
        </p:nvCxnSpPr>
        <p:spPr>
          <a:xfrm rot="-2700000">
            <a:off x="-1423528" y="4973179"/>
            <a:ext cx="390747" cy="390747"/>
          </a:xfrm>
          <a:prstGeom prst="straightConnector1">
            <a:avLst/>
          </a:prstGeom>
          <a:solidFill>
            <a:srgbClr val="DEE0E3"/>
          </a:solidFill>
          <a:ln w="12700" cap="flat" cmpd="sng">
            <a:solidFill>
              <a:srgbClr val="2EA121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221" name="Google Shape;221;p14"/>
          <p:cNvCxnSpPr/>
          <p:nvPr/>
        </p:nvCxnSpPr>
        <p:spPr>
          <a:xfrm rot="-2700000">
            <a:off x="-728374" y="4987191"/>
            <a:ext cx="390747" cy="390747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22" name="Google Shape;222;p14"/>
          <p:cNvSpPr/>
          <p:nvPr/>
        </p:nvSpPr>
        <p:spPr>
          <a:xfrm>
            <a:off x="-1481304" y="2717586"/>
            <a:ext cx="401700" cy="219000"/>
          </a:xfrm>
          <a:prstGeom prst="rect">
            <a:avLst/>
          </a:prstGeom>
          <a:solidFill>
            <a:srgbClr val="2EA12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-685776" y="2712705"/>
            <a:ext cx="401700" cy="219000"/>
          </a:xfrm>
          <a:prstGeom prst="rect">
            <a:avLst/>
          </a:prstGeom>
          <a:solidFill>
            <a:srgbClr val="8EE085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-1481304" y="3200859"/>
            <a:ext cx="401700" cy="219000"/>
          </a:xfrm>
          <a:prstGeom prst="rect">
            <a:avLst/>
          </a:prstGeom>
          <a:solidFill>
            <a:srgbClr val="FFC60A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-685776" y="3198678"/>
            <a:ext cx="401700" cy="219000"/>
          </a:xfrm>
          <a:prstGeom prst="rect">
            <a:avLst/>
          </a:prstGeom>
          <a:solidFill>
            <a:srgbClr val="D8393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6" name="Google Shape;226;p14"/>
          <p:cNvSpPr/>
          <p:nvPr/>
        </p:nvSpPr>
        <p:spPr>
          <a:xfrm rot="-5400000">
            <a:off x="-1528705" y="7294421"/>
            <a:ext cx="223500" cy="12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7" name="Google Shape;227;p14"/>
          <p:cNvSpPr/>
          <p:nvPr/>
        </p:nvSpPr>
        <p:spPr>
          <a:xfrm rot="5400000">
            <a:off x="-1167815" y="7294486"/>
            <a:ext cx="223500" cy="12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8" name="Google Shape;228;p14"/>
          <p:cNvSpPr/>
          <p:nvPr/>
        </p:nvSpPr>
        <p:spPr>
          <a:xfrm rot="-5400000">
            <a:off x="-794184" y="7294421"/>
            <a:ext cx="223500" cy="12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9" name="Google Shape;229;p14"/>
          <p:cNvSpPr/>
          <p:nvPr/>
        </p:nvSpPr>
        <p:spPr>
          <a:xfrm rot="5400000">
            <a:off x="-419853" y="7294486"/>
            <a:ext cx="223500" cy="12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" name="Google Shape;230;p14"/>
          <p:cNvSpPr/>
          <p:nvPr/>
        </p:nvSpPr>
        <p:spPr>
          <a:xfrm>
            <a:off x="-1496821" y="7743951"/>
            <a:ext cx="142200" cy="142200"/>
          </a:xfrm>
          <a:prstGeom prst="ellipse">
            <a:avLst/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1" name="Google Shape;231;p14"/>
          <p:cNvSpPr/>
          <p:nvPr/>
        </p:nvSpPr>
        <p:spPr>
          <a:xfrm>
            <a:off x="-378945" y="7741858"/>
            <a:ext cx="142200" cy="142200"/>
          </a:xfrm>
          <a:prstGeom prst="ellipse">
            <a:avLst/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-1146773" y="7716458"/>
            <a:ext cx="195000" cy="195000"/>
          </a:xfrm>
          <a:prstGeom prst="ellipse">
            <a:avLst/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-773449" y="7716458"/>
            <a:ext cx="195000" cy="195000"/>
          </a:xfrm>
          <a:prstGeom prst="ellipse">
            <a:avLst/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-1478932" y="5400319"/>
            <a:ext cx="1141200" cy="216000"/>
            <a:chOff x="-4" y="0"/>
            <a:chExt cx="1141200" cy="216000"/>
          </a:xfrm>
        </p:grpSpPr>
        <p:cxnSp>
          <p:nvCxnSpPr>
            <p:cNvPr id="235" name="Google Shape;235;p14"/>
            <p:cNvCxnSpPr>
              <a:endCxn id="236" idx="1"/>
            </p:cNvCxnSpPr>
            <p:nvPr/>
          </p:nvCxnSpPr>
          <p:spPr>
            <a:xfrm>
              <a:off x="-4" y="108000"/>
              <a:ext cx="510000" cy="0"/>
            </a:xfrm>
            <a:prstGeom prst="straightConnector1">
              <a:avLst/>
            </a:prstGeom>
            <a:solidFill>
              <a:srgbClr val="DEE0E3"/>
            </a:solidFill>
            <a:ln w="12700" cap="flat" cmpd="sng">
              <a:solidFill>
                <a:srgbClr val="B825D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6" name="Google Shape;236;p14"/>
            <p:cNvSpPr/>
            <p:nvPr/>
          </p:nvSpPr>
          <p:spPr>
            <a:xfrm>
              <a:off x="509996" y="0"/>
              <a:ext cx="6312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rgbClr val="AD82F7"/>
                  </a:solidFill>
                  <a:latin typeface="Noto Sans SC" panose="020B0200000000000000" charset="-122"/>
                  <a:ea typeface="Noto Sans SC" panose="020B0200000000000000" charset="-122"/>
                  <a:cs typeface="Noto Sans SC" panose="020B0200000000000000" charset="-122"/>
                  <a:sym typeface="Noto Sans SC" panose="020B0200000000000000" charset="-122"/>
                </a:rPr>
                <a:t>Stop</a:t>
              </a:r>
              <a:endPara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7" name="Google Shape;237;p14"/>
          <p:cNvSpPr txBox="1"/>
          <p:nvPr/>
        </p:nvSpPr>
        <p:spPr>
          <a:xfrm>
            <a:off x="-1558561" y="49032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深蓝</a:t>
            </a:r>
            <a:endParaRPr b="0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-786150" y="49032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BF9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褐色</a:t>
            </a:r>
            <a:endParaRPr b="0" i="0" u="none" strike="noStrike" cap="none">
              <a:solidFill>
                <a:srgbClr val="BF9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9" name="Google Shape;239;p14"/>
          <p:cNvSpPr txBox="1"/>
          <p:nvPr/>
        </p:nvSpPr>
        <p:spPr>
          <a:xfrm>
            <a:off x="-1558561" y="58772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深绿</a:t>
            </a:r>
            <a:endParaRPr b="0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0" name="Google Shape;240;p14"/>
          <p:cNvSpPr txBox="1"/>
          <p:nvPr/>
        </p:nvSpPr>
        <p:spPr>
          <a:xfrm>
            <a:off x="-754356" y="58772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紫色</a:t>
            </a:r>
            <a:endParaRPr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1" name="Google Shape;241;p14"/>
          <p:cNvSpPr txBox="1"/>
          <p:nvPr/>
        </p:nvSpPr>
        <p:spPr>
          <a:xfrm>
            <a:off x="-1558561" y="1154725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深红</a:t>
            </a:r>
            <a:endParaRPr b="0" i="0" u="none" strike="noStrike" cap="none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2" name="Google Shape;242;p14"/>
          <p:cNvSpPr txBox="1"/>
          <p:nvPr/>
        </p:nvSpPr>
        <p:spPr>
          <a:xfrm>
            <a:off x="-754356" y="1154725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黑色</a:t>
            </a:r>
            <a:endParaRPr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3" name="Google Shape;243;p14"/>
          <p:cNvSpPr txBox="1"/>
          <p:nvPr/>
        </p:nvSpPr>
        <p:spPr>
          <a:xfrm>
            <a:off x="-754356" y="169794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洋红</a:t>
            </a:r>
            <a:endParaRPr b="0" i="0" u="none" strike="noStrike" cap="none">
              <a:solidFill>
                <a:srgbClr val="FF00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4" name="Google Shape;244;p14"/>
          <p:cNvSpPr txBox="1"/>
          <p:nvPr/>
        </p:nvSpPr>
        <p:spPr>
          <a:xfrm>
            <a:off x="-1558561" y="169794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红色</a:t>
            </a:r>
            <a:endParaRPr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-1504424" y="5928820"/>
            <a:ext cx="552600" cy="1010869"/>
            <a:chOff x="30" y="-4"/>
            <a:chExt cx="552600" cy="1010869"/>
          </a:xfrm>
        </p:grpSpPr>
        <p:cxnSp>
          <p:nvCxnSpPr>
            <p:cNvPr id="246" name="Google Shape;246;p14"/>
            <p:cNvCxnSpPr/>
            <p:nvPr/>
          </p:nvCxnSpPr>
          <p:spPr>
            <a:xfrm flipH="1">
              <a:off x="30" y="-4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FFC60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7" name="Google Shape;247;p14"/>
            <p:cNvCxnSpPr/>
            <p:nvPr/>
          </p:nvCxnSpPr>
          <p:spPr>
            <a:xfrm flipH="1">
              <a:off x="30" y="507791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FFC60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8" name="Google Shape;248;p14"/>
            <p:cNvCxnSpPr/>
            <p:nvPr/>
          </p:nvCxnSpPr>
          <p:spPr>
            <a:xfrm flipH="1">
              <a:off x="30" y="1010265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FFC60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49" name="Google Shape;249;p14"/>
          <p:cNvGrpSpPr/>
          <p:nvPr/>
        </p:nvGrpSpPr>
        <p:grpSpPr>
          <a:xfrm>
            <a:off x="-685746" y="5946343"/>
            <a:ext cx="552600" cy="991204"/>
            <a:chOff x="29" y="-4"/>
            <a:chExt cx="552600" cy="991204"/>
          </a:xfrm>
        </p:grpSpPr>
        <p:cxnSp>
          <p:nvCxnSpPr>
            <p:cNvPr id="250" name="Google Shape;250;p14"/>
            <p:cNvCxnSpPr/>
            <p:nvPr/>
          </p:nvCxnSpPr>
          <p:spPr>
            <a:xfrm flipH="1">
              <a:off x="29" y="-4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1" name="Google Shape;251;p14"/>
            <p:cNvCxnSpPr/>
            <p:nvPr/>
          </p:nvCxnSpPr>
          <p:spPr>
            <a:xfrm flipH="1">
              <a:off x="29" y="330197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2" name="Google Shape;252;p14"/>
            <p:cNvCxnSpPr/>
            <p:nvPr/>
          </p:nvCxnSpPr>
          <p:spPr>
            <a:xfrm flipH="1">
              <a:off x="29" y="660399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3" name="Google Shape;253;p14"/>
            <p:cNvCxnSpPr/>
            <p:nvPr/>
          </p:nvCxnSpPr>
          <p:spPr>
            <a:xfrm flipH="1">
              <a:off x="29" y="990600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WPS 演示</Application>
  <PresentationFormat/>
  <Paragraphs>54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</vt:lpstr>
      <vt:lpstr>Noto Sans SC</vt:lpstr>
      <vt:lpstr>微软雅黑</vt:lpstr>
      <vt:lpstr>Arial Unicode MS</vt:lpstr>
      <vt:lpstr>默认主题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6</cp:revision>
  <dcterms:created xsi:type="dcterms:W3CDTF">2025-07-23T15:07:00Z</dcterms:created>
  <dcterms:modified xsi:type="dcterms:W3CDTF">2025-08-12T13:07:52Z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5A2931EAD5DE49D7853052CD83922D17_13</vt:lpwstr>
  </property>
  <property fmtid="{D5CDD505-2E9C-101B-9397-08002B2CF9AE}" pid="3" name="KSOProductBuildVer">
    <vt:lpwstr>2052-12.1.0.21915</vt:lpwstr>
  </property>
</Properties>
</file>