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4630400" cy="8229600"/>
  <p:notesSz cx="6858000" cy="9144000"/>
  <p:embeddedFontLst>
    <p:embeddedFont>
      <p:font typeface="Noto Sans SC" panose="02000000000000000000" charset="-122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13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type="hdr" idx="2"/>
          </p:nvPr>
        </p:nvSpPr>
        <p:spPr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" name="Google Shape;83;p1:notes"/>
          <p:cNvSpPr txBox="1"/>
          <p:nvPr>
            <p:ph type="dt" idx="10"/>
          </p:nvPr>
        </p:nvSpPr>
        <p:spPr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" name="Google Shape;84;p1:notes"/>
          <p:cNvSpPr/>
          <p:nvPr>
            <p:ph type="sldImg" idx="3"/>
          </p:nvPr>
        </p:nvSpPr>
        <p:spPr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/>
          <p:nvPr>
            <p:ph type="body" idx="1"/>
          </p:nvPr>
        </p:nvSpPr>
        <p:spPr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 txBox="1"/>
          <p:nvPr>
            <p:ph type="ftr" idx="11"/>
          </p:nvPr>
        </p:nvSpPr>
        <p:spPr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:notes"/>
          <p:cNvSpPr txBox="1"/>
          <p:nvPr>
            <p:ph type="sldNum" idx="12"/>
          </p:nvPr>
        </p:nvSpPr>
        <p:spPr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e0817e06b_0_0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0" name="Google Shape;140;g36e0817e06b_0_0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1" name="Google Shape;141;g36e0817e06b_0_0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6e0817e06b_0_0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3" name="Google Shape;143;g36e0817e06b_0_0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4" name="Google Shape;144;g36e0817e06b_0_0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0817e06b_0_56:notes"/>
          <p:cNvSpPr txBox="1"/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g36e0817e06b_0_56:notes"/>
          <p:cNvSpPr txBox="1"/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1.7.2013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g36e0817e06b_0_56:notes"/>
          <p:cNvSpPr/>
          <p:nvPr>
            <p:ph type="sldImg" idx="3"/>
          </p:nvPr>
        </p:nvSpPr>
        <p:spPr>
          <a:xfrm>
            <a:off x="2857500" y="512762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e0817e06b_0_56:notes"/>
          <p:cNvSpPr txBox="1"/>
          <p:nvPr>
            <p:ph type="body" idx="1"/>
          </p:nvPr>
        </p:nvSpPr>
        <p:spPr>
          <a:xfrm>
            <a:off x="914400" y="3251199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2" name="Google Shape;202;g36e0817e06b_0_56:notes"/>
          <p:cNvSpPr txBox="1"/>
          <p:nvPr>
            <p:ph type="ftr" idx="11"/>
          </p:nvPr>
        </p:nvSpPr>
        <p:spPr>
          <a:xfrm>
            <a:off x="0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3" name="Google Shape;203;g36e0817e06b_0_56:notes"/>
          <p:cNvSpPr txBox="1"/>
          <p:nvPr>
            <p:ph type="sldNum" idx="12"/>
          </p:nvPr>
        </p:nvSpPr>
        <p:spPr>
          <a:xfrm>
            <a:off x="5180013" y="6502399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‹#›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9">
  <p:cSld name="Custom 9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body" idx="1"/>
          </p:nvPr>
        </p:nvSpPr>
        <p:spPr>
          <a:xfrm>
            <a:off x="1993392" y="3376879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type="body" idx="2"/>
          </p:nvPr>
        </p:nvSpPr>
        <p:spPr>
          <a:xfrm>
            <a:off x="1993392" y="2658050"/>
            <a:ext cx="1067104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body" idx="1"/>
          </p:nvPr>
        </p:nvSpPr>
        <p:spPr>
          <a:xfrm>
            <a:off x="1979676" y="3463290"/>
            <a:ext cx="1067104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rgbClr val="000000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2">
  <p:cSld name="Custom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body" idx="1"/>
          </p:nvPr>
        </p:nvSpPr>
        <p:spPr>
          <a:xfrm>
            <a:off x="1417320" y="1261872"/>
            <a:ext cx="5677282" cy="156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1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5" name="Google Shape;15;p4"/>
          <p:cNvSpPr txBox="1"/>
          <p:nvPr>
            <p:ph type="body" idx="2"/>
          </p:nvPr>
        </p:nvSpPr>
        <p:spPr>
          <a:xfrm>
            <a:off x="7094602" y="1324556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type="body" idx="3"/>
          </p:nvPr>
        </p:nvSpPr>
        <p:spPr>
          <a:xfrm>
            <a:off x="7094602" y="2926720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7" name="Google Shape;17;p4"/>
          <p:cNvSpPr txBox="1"/>
          <p:nvPr>
            <p:ph type="body" idx="4"/>
          </p:nvPr>
        </p:nvSpPr>
        <p:spPr>
          <a:xfrm>
            <a:off x="7094602" y="4476877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type="body" idx="5"/>
          </p:nvPr>
        </p:nvSpPr>
        <p:spPr>
          <a:xfrm>
            <a:off x="7094602" y="6050058"/>
            <a:ext cx="968051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type="body" idx="6"/>
          </p:nvPr>
        </p:nvSpPr>
        <p:spPr>
          <a:xfrm>
            <a:off x="8062653" y="1750714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body" idx="7"/>
          </p:nvPr>
        </p:nvSpPr>
        <p:spPr>
          <a:xfrm>
            <a:off x="8062653" y="3332303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type="body" idx="8"/>
          </p:nvPr>
        </p:nvSpPr>
        <p:spPr>
          <a:xfrm>
            <a:off x="8062653" y="4882461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body" idx="9"/>
          </p:nvPr>
        </p:nvSpPr>
        <p:spPr>
          <a:xfrm>
            <a:off x="8062653" y="6432619"/>
            <a:ext cx="5020056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type="body" idx="13"/>
          </p:nvPr>
        </p:nvSpPr>
        <p:spPr>
          <a:xfrm>
            <a:off x="8062653" y="597365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body" idx="14"/>
          </p:nvPr>
        </p:nvSpPr>
        <p:spPr>
          <a:xfrm>
            <a:off x="8062653" y="1271179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body" idx="15"/>
          </p:nvPr>
        </p:nvSpPr>
        <p:spPr>
          <a:xfrm>
            <a:off x="8062653" y="2873343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body" idx="16"/>
          </p:nvPr>
        </p:nvSpPr>
        <p:spPr>
          <a:xfrm>
            <a:off x="8062653" y="4423501"/>
            <a:ext cx="5020056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3">
  <p:cSld name="Custom 3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-5400001" flipH="1">
            <a:off x="6858229" y="6332445"/>
            <a:ext cx="932688" cy="13716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EE0E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/>
          <p:nvPr>
            <p:ph type="body" idx="1"/>
          </p:nvPr>
        </p:nvSpPr>
        <p:spPr>
          <a:xfrm>
            <a:off x="7553402" y="5708367"/>
            <a:ext cx="5535258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type="body" idx="2"/>
          </p:nvPr>
        </p:nvSpPr>
        <p:spPr>
          <a:xfrm>
            <a:off x="1417320" y="5653503"/>
            <a:ext cx="5678424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1" name="Google Shape;31;p5"/>
          <p:cNvSpPr/>
          <p:nvPr>
            <p:ph type="pic" idx="3"/>
          </p:nvPr>
        </p:nvSpPr>
        <p:spPr>
          <a:xfrm>
            <a:off x="1554480" y="822960"/>
            <a:ext cx="11521440" cy="4005072"/>
          </a:xfrm>
          <a:prstGeom prst="roundRect">
            <a:avLst>
              <a:gd name="adj" fmla="val 3170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4">
  <p:cSld name="Custom 4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body" idx="1"/>
          </p:nvPr>
        </p:nvSpPr>
        <p:spPr>
          <a:xfrm>
            <a:off x="1421313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body" idx="2"/>
          </p:nvPr>
        </p:nvSpPr>
        <p:spPr>
          <a:xfrm>
            <a:off x="1417320" y="1261872"/>
            <a:ext cx="567728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5" name="Google Shape;35;p6"/>
          <p:cNvSpPr/>
          <p:nvPr>
            <p:ph type="pic" idx="3"/>
          </p:nvPr>
        </p:nvSpPr>
        <p:spPr>
          <a:xfrm>
            <a:off x="7315200" y="809244"/>
            <a:ext cx="5760720" cy="5788152"/>
          </a:xfrm>
          <a:prstGeom prst="roundRect">
            <a:avLst>
              <a:gd name="adj" fmla="val 2204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5">
  <p:cSld name="Custom 5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body" idx="1"/>
          </p:nvPr>
        </p:nvSpPr>
        <p:spPr>
          <a:xfrm>
            <a:off x="1417320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body" idx="2"/>
          </p:nvPr>
        </p:nvSpPr>
        <p:spPr>
          <a:xfrm>
            <a:off x="7397496" y="6446520"/>
            <a:ext cx="5678424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type="body" idx="3"/>
          </p:nvPr>
        </p:nvSpPr>
        <p:spPr>
          <a:xfrm>
            <a:off x="1417320" y="1220724"/>
            <a:ext cx="11792755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0" name="Google Shape;40;p7"/>
          <p:cNvSpPr/>
          <p:nvPr>
            <p:ph type="pic" idx="4"/>
          </p:nvPr>
        </p:nvSpPr>
        <p:spPr>
          <a:xfrm>
            <a:off x="1554480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1" name="Google Shape;41;p7"/>
          <p:cNvSpPr/>
          <p:nvPr>
            <p:ph type="pic" idx="5"/>
          </p:nvPr>
        </p:nvSpPr>
        <p:spPr>
          <a:xfrm>
            <a:off x="7534656" y="2037190"/>
            <a:ext cx="5541264" cy="3955877"/>
          </a:xfrm>
          <a:prstGeom prst="roundRect">
            <a:avLst>
              <a:gd name="adj" fmla="val 2568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6">
  <p:cSld name="Custom 6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body" idx="1"/>
          </p:nvPr>
        </p:nvSpPr>
        <p:spPr>
          <a:xfrm>
            <a:off x="1417320" y="3415284"/>
            <a:ext cx="4142232" cy="133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body" idx="2"/>
          </p:nvPr>
        </p:nvSpPr>
        <p:spPr>
          <a:xfrm>
            <a:off x="10815302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type="body" idx="3"/>
          </p:nvPr>
        </p:nvSpPr>
        <p:spPr>
          <a:xfrm>
            <a:off x="8304510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type="body" idx="4"/>
          </p:nvPr>
        </p:nvSpPr>
        <p:spPr>
          <a:xfrm>
            <a:off x="5780001" y="6272738"/>
            <a:ext cx="2277644" cy="64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0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" name="Google Shape;47;p8"/>
          <p:cNvSpPr/>
          <p:nvPr>
            <p:ph type="pic" idx="5"/>
          </p:nvPr>
        </p:nvSpPr>
        <p:spPr>
          <a:xfrm>
            <a:off x="5943600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8" name="Google Shape;48;p8"/>
          <p:cNvSpPr/>
          <p:nvPr>
            <p:ph type="pic" idx="6"/>
          </p:nvPr>
        </p:nvSpPr>
        <p:spPr>
          <a:xfrm>
            <a:off x="8467344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49" name="Google Shape;49;p8"/>
          <p:cNvSpPr/>
          <p:nvPr>
            <p:ph type="pic" idx="7"/>
          </p:nvPr>
        </p:nvSpPr>
        <p:spPr>
          <a:xfrm>
            <a:off x="10977372" y="789315"/>
            <a:ext cx="2112264" cy="5074920"/>
          </a:xfrm>
          <a:prstGeom prst="roundRect">
            <a:avLst>
              <a:gd name="adj" fmla="val 3607"/>
            </a:avLst>
          </a:prstGeom>
          <a:solidFill>
            <a:srgbClr val="DEE0E3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7">
  <p:cSld name="Custom 7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body" idx="1"/>
          </p:nvPr>
        </p:nvSpPr>
        <p:spPr>
          <a:xfrm>
            <a:off x="1421313" y="1220724"/>
            <a:ext cx="11795760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2" name="Google Shape;52;p9"/>
          <p:cNvSpPr/>
          <p:nvPr>
            <p:ph type="pic" idx="2"/>
          </p:nvPr>
        </p:nvSpPr>
        <p:spPr>
          <a:xfrm>
            <a:off x="1554480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3" name="Google Shape;53;p9"/>
          <p:cNvSpPr/>
          <p:nvPr>
            <p:ph type="pic" idx="3"/>
          </p:nvPr>
        </p:nvSpPr>
        <p:spPr>
          <a:xfrm>
            <a:off x="7479792" y="2311510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4" name="Google Shape;54;p9"/>
          <p:cNvSpPr/>
          <p:nvPr>
            <p:ph type="pic" idx="4"/>
          </p:nvPr>
        </p:nvSpPr>
        <p:spPr>
          <a:xfrm>
            <a:off x="1554480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5" name="Google Shape;55;p9"/>
          <p:cNvSpPr/>
          <p:nvPr>
            <p:ph type="pic" idx="5"/>
          </p:nvPr>
        </p:nvSpPr>
        <p:spPr>
          <a:xfrm>
            <a:off x="7479792" y="4566816"/>
            <a:ext cx="1645920" cy="1645920"/>
          </a:xfrm>
          <a:prstGeom prst="roundRect">
            <a:avLst>
              <a:gd name="adj" fmla="val 4629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56" name="Google Shape;56;p9"/>
          <p:cNvSpPr txBox="1"/>
          <p:nvPr>
            <p:ph type="body" idx="6"/>
          </p:nvPr>
        </p:nvSpPr>
        <p:spPr>
          <a:xfrm>
            <a:off x="3249347" y="3382054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type="body" idx="7"/>
          </p:nvPr>
        </p:nvSpPr>
        <p:spPr>
          <a:xfrm>
            <a:off x="9180576" y="341510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body" idx="8"/>
          </p:nvPr>
        </p:nvSpPr>
        <p:spPr>
          <a:xfrm>
            <a:off x="3249347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type="body" idx="9"/>
          </p:nvPr>
        </p:nvSpPr>
        <p:spPr>
          <a:xfrm>
            <a:off x="9180576" y="5643259"/>
            <a:ext cx="3895343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body" idx="13"/>
          </p:nvPr>
        </p:nvSpPr>
        <p:spPr>
          <a:xfrm>
            <a:off x="3249347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type="body" idx="14"/>
          </p:nvPr>
        </p:nvSpPr>
        <p:spPr>
          <a:xfrm>
            <a:off x="9180576" y="2928730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body" idx="15"/>
          </p:nvPr>
        </p:nvSpPr>
        <p:spPr>
          <a:xfrm>
            <a:off x="3249347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type="body" idx="16"/>
          </p:nvPr>
        </p:nvSpPr>
        <p:spPr>
          <a:xfrm>
            <a:off x="9180576" y="5225447"/>
            <a:ext cx="3895343" cy="32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8">
  <p:cSld name="Custom 8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body" idx="1"/>
          </p:nvPr>
        </p:nvSpPr>
        <p:spPr>
          <a:xfrm>
            <a:off x="1985461" y="1220249"/>
            <a:ext cx="10657332" cy="672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 u="none" strike="noStrike" cap="none">
                <a:solidFill>
                  <a:srgbClr val="1F2329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0"/>
          <p:cNvSpPr/>
          <p:nvPr>
            <p:ph type="pic" idx="2"/>
          </p:nvPr>
        </p:nvSpPr>
        <p:spPr>
          <a:xfrm>
            <a:off x="2295144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7" name="Google Shape;67;p10"/>
          <p:cNvSpPr/>
          <p:nvPr>
            <p:ph type="pic" idx="3"/>
          </p:nvPr>
        </p:nvSpPr>
        <p:spPr>
          <a:xfrm>
            <a:off x="6629400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8" name="Google Shape;68;p10"/>
          <p:cNvSpPr/>
          <p:nvPr>
            <p:ph type="pic" idx="4"/>
          </p:nvPr>
        </p:nvSpPr>
        <p:spPr>
          <a:xfrm>
            <a:off x="10963656" y="2147958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69" name="Google Shape;69;p10"/>
          <p:cNvSpPr/>
          <p:nvPr>
            <p:ph type="pic" idx="5"/>
          </p:nvPr>
        </p:nvSpPr>
        <p:spPr>
          <a:xfrm>
            <a:off x="2295144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0" name="Google Shape;70;p10"/>
          <p:cNvSpPr/>
          <p:nvPr>
            <p:ph type="pic" idx="6"/>
          </p:nvPr>
        </p:nvSpPr>
        <p:spPr>
          <a:xfrm>
            <a:off x="10963656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1" name="Google Shape;71;p10"/>
          <p:cNvSpPr/>
          <p:nvPr>
            <p:ph type="pic" idx="7"/>
          </p:nvPr>
        </p:nvSpPr>
        <p:spPr>
          <a:xfrm>
            <a:off x="6629400" y="4565453"/>
            <a:ext cx="1371600" cy="1371600"/>
          </a:xfrm>
          <a:prstGeom prst="roundRect">
            <a:avLst>
              <a:gd name="adj" fmla="val 46296"/>
            </a:avLst>
          </a:prstGeom>
          <a:solidFill>
            <a:srgbClr val="DEE0E3"/>
          </a:solidFill>
          <a:ln>
            <a:noFill/>
          </a:ln>
        </p:spPr>
      </p:sp>
      <p:sp>
        <p:nvSpPr>
          <p:cNvPr id="72" name="Google Shape;72;p10"/>
          <p:cNvSpPr txBox="1"/>
          <p:nvPr>
            <p:ph type="body" idx="8"/>
          </p:nvPr>
        </p:nvSpPr>
        <p:spPr>
          <a:xfrm>
            <a:off x="1554480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type="body" idx="9"/>
          </p:nvPr>
        </p:nvSpPr>
        <p:spPr>
          <a:xfrm>
            <a:off x="5888736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type="body" idx="13"/>
          </p:nvPr>
        </p:nvSpPr>
        <p:spPr>
          <a:xfrm>
            <a:off x="10222992" y="3917322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type="body" idx="14"/>
          </p:nvPr>
        </p:nvSpPr>
        <p:spPr>
          <a:xfrm>
            <a:off x="1554480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type="body" idx="15"/>
          </p:nvPr>
        </p:nvSpPr>
        <p:spPr>
          <a:xfrm>
            <a:off x="5888736" y="6334817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type="body" idx="16"/>
          </p:nvPr>
        </p:nvSpPr>
        <p:spPr>
          <a:xfrm>
            <a:off x="10222992" y="6348533"/>
            <a:ext cx="2852928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 b="0" i="0" u="none" strike="noStrike" cap="none">
                <a:solidFill>
                  <a:srgbClr val="9B9EA2"/>
                </a:solidFill>
                <a:latin typeface="Noto Sans SC" panose="02000000000000000000" charset="-122"/>
                <a:ea typeface="Noto Sans SC" panose="02000000000000000000" charset="-122"/>
                <a:cs typeface="Noto Sans SC" panose="02000000000000000000" charset="-122"/>
                <a:sym typeface="Noto Sans SC" panose="02000000000000000000" charset="-122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/>
          <p:nvPr/>
        </p:nvSpPr>
        <p:spPr>
          <a:xfrm>
            <a:off x="-1481304" y="2360761"/>
            <a:ext cx="301752" cy="164592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" name="Google Shape;90;p12"/>
          <p:cNvSpPr/>
          <p:nvPr/>
        </p:nvSpPr>
        <p:spPr>
          <a:xfrm>
            <a:off x="-1056108" y="2351745"/>
            <a:ext cx="301752" cy="164592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-635815" y="2360761"/>
            <a:ext cx="301752" cy="164592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" name="Google Shape;92;p12"/>
          <p:cNvSpPr/>
          <p:nvPr/>
        </p:nvSpPr>
        <p:spPr>
          <a:xfrm>
            <a:off x="-1481304" y="3638803"/>
            <a:ext cx="529479" cy="27432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12"/>
          <p:cNvSpPr/>
          <p:nvPr/>
        </p:nvSpPr>
        <p:spPr>
          <a:xfrm>
            <a:off x="-786150" y="3652519"/>
            <a:ext cx="529479" cy="27432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4" name="Google Shape;94;p12"/>
          <p:cNvCxnSpPr/>
          <p:nvPr/>
        </p:nvCxnSpPr>
        <p:spPr>
          <a:xfrm rot="-2699971">
            <a:off x="-1400373" y="391645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2"/>
          <p:cNvCxnSpPr/>
          <p:nvPr/>
        </p:nvCxnSpPr>
        <p:spPr>
          <a:xfrm rot="-2699971">
            <a:off x="-705218" y="3919672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12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12"/>
          <p:cNvCxnSpPr/>
          <p:nvPr/>
        </p:nvCxnSpPr>
        <p:spPr>
          <a:xfrm rot="-2699971">
            <a:off x="-1400373" y="4180635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2"/>
          <p:cNvCxnSpPr/>
          <p:nvPr/>
        </p:nvCxnSpPr>
        <p:spPr>
          <a:xfrm rot="-2699971">
            <a:off x="-705218" y="4186550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0" name="Google Shape;100;p12"/>
          <p:cNvCxnSpPr/>
          <p:nvPr/>
        </p:nvCxnSpPr>
        <p:spPr>
          <a:xfrm rot="-2699971">
            <a:off x="-1400373" y="4444813"/>
            <a:ext cx="390768" cy="390768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2"/>
          <p:cNvCxnSpPr/>
          <p:nvPr/>
        </p:nvCxnSpPr>
        <p:spPr>
          <a:xfrm rot="-2699971">
            <a:off x="-1400373" y="4708992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2" name="Google Shape;102;p12"/>
          <p:cNvCxnSpPr/>
          <p:nvPr/>
        </p:nvCxnSpPr>
        <p:spPr>
          <a:xfrm rot="-2699971">
            <a:off x="-705218" y="4453428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3" name="Google Shape;103;p12"/>
          <p:cNvCxnSpPr/>
          <p:nvPr/>
        </p:nvCxnSpPr>
        <p:spPr>
          <a:xfrm rot="-2699971">
            <a:off x="-705218" y="4720305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12"/>
          <p:cNvCxnSpPr/>
          <p:nvPr/>
        </p:nvCxnSpPr>
        <p:spPr>
          <a:xfrm rot="-2699971">
            <a:off x="-1423524" y="4973171"/>
            <a:ext cx="390768" cy="390768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05" name="Google Shape;105;p12"/>
          <p:cNvCxnSpPr/>
          <p:nvPr/>
        </p:nvCxnSpPr>
        <p:spPr>
          <a:xfrm rot="-2699971">
            <a:off x="-728370" y="4987183"/>
            <a:ext cx="390768" cy="390768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06" name="Google Shape;106;p12"/>
          <p:cNvSpPr/>
          <p:nvPr/>
        </p:nvSpPr>
        <p:spPr>
          <a:xfrm>
            <a:off x="-1481304" y="2717586"/>
            <a:ext cx="401674" cy="219094"/>
          </a:xfrm>
          <a:prstGeom prst="rect">
            <a:avLst/>
          </a:prstGeom>
          <a:solidFill>
            <a:srgbClr val="2EA12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-685776" y="2712705"/>
            <a:ext cx="401674" cy="219094"/>
          </a:xfrm>
          <a:prstGeom prst="rect">
            <a:avLst/>
          </a:prstGeom>
          <a:solidFill>
            <a:srgbClr val="8EE085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-1481304" y="3200859"/>
            <a:ext cx="401674" cy="219094"/>
          </a:xfrm>
          <a:prstGeom prst="rect">
            <a:avLst/>
          </a:prstGeom>
          <a:solidFill>
            <a:srgbClr val="FFC60A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-685776" y="3198678"/>
            <a:ext cx="401674" cy="219094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12"/>
          <p:cNvSpPr/>
          <p:nvPr/>
        </p:nvSpPr>
        <p:spPr>
          <a:xfrm rot="-5399976">
            <a:off x="-1528628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12"/>
          <p:cNvSpPr/>
          <p:nvPr/>
        </p:nvSpPr>
        <p:spPr>
          <a:xfrm rot="5399976">
            <a:off x="-1167826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2" name="Google Shape;112;p12"/>
          <p:cNvSpPr/>
          <p:nvPr/>
        </p:nvSpPr>
        <p:spPr>
          <a:xfrm rot="-5399976">
            <a:off x="-794107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3" name="Google Shape;113;p12"/>
          <p:cNvSpPr/>
          <p:nvPr/>
        </p:nvSpPr>
        <p:spPr>
          <a:xfrm rot="5399976">
            <a:off x="-419864" y="729441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-1496821" y="7743951"/>
            <a:ext cx="142056" cy="142056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12"/>
          <p:cNvSpPr/>
          <p:nvPr/>
        </p:nvSpPr>
        <p:spPr>
          <a:xfrm>
            <a:off x="-378945" y="7741858"/>
            <a:ext cx="142056" cy="142056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6" name="Google Shape;116;p12"/>
          <p:cNvSpPr/>
          <p:nvPr/>
        </p:nvSpPr>
        <p:spPr>
          <a:xfrm>
            <a:off x="-1146773" y="7716458"/>
            <a:ext cx="194949" cy="194949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7" name="Google Shape;117;p12"/>
          <p:cNvSpPr/>
          <p:nvPr/>
        </p:nvSpPr>
        <p:spPr>
          <a:xfrm>
            <a:off x="-773449" y="7716458"/>
            <a:ext cx="194949" cy="194949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18" name="Google Shape;118;p12"/>
          <p:cNvGrpSpPr/>
          <p:nvPr/>
        </p:nvGrpSpPr>
        <p:grpSpPr>
          <a:xfrm>
            <a:off x="-1478932" y="5400319"/>
            <a:ext cx="1141195" cy="215898"/>
            <a:chOff x="-4" y="0"/>
            <a:chExt cx="1141195" cy="215898"/>
          </a:xfrm>
        </p:grpSpPr>
        <p:cxnSp>
          <p:nvCxnSpPr>
            <p:cNvPr id="119" name="Google Shape;119;p12"/>
            <p:cNvCxnSpPr>
              <a:endCxn id="120" idx="1"/>
            </p:cNvCxnSpPr>
            <p:nvPr/>
          </p:nvCxnSpPr>
          <p:spPr>
            <a:xfrm>
              <a:off x="-4" y="107949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" name="Google Shape;120;p12"/>
            <p:cNvSpPr/>
            <p:nvPr/>
          </p:nvSpPr>
          <p:spPr>
            <a:xfrm>
              <a:off x="509996" y="0"/>
              <a:ext cx="631195" cy="2158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00000000000000000" charset="-122"/>
                  <a:ea typeface="Noto Sans SC" panose="02000000000000000000" charset="-122"/>
                  <a:cs typeface="Noto Sans SC" panose="02000000000000000000" charset="-122"/>
                  <a:sym typeface="Noto Sans SC" panose="020000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21" name="Google Shape;121;p12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2" name="Google Shape;122;p12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3" name="Google Shape;123;p12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2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29" name="Google Shape;129;p12"/>
          <p:cNvGrpSpPr/>
          <p:nvPr/>
        </p:nvGrpSpPr>
        <p:grpSpPr>
          <a:xfrm>
            <a:off x="-1504454" y="5928820"/>
            <a:ext cx="552630" cy="1010940"/>
            <a:chOff x="0" y="-4"/>
            <a:chExt cx="552630" cy="1010940"/>
          </a:xfrm>
        </p:grpSpPr>
        <p:cxnSp>
          <p:nvCxnSpPr>
            <p:cNvPr id="130" name="Google Shape;130;p12"/>
            <p:cNvCxnSpPr/>
            <p:nvPr/>
          </p:nvCxnSpPr>
          <p:spPr>
            <a:xfrm rot="-44" flipH="1">
              <a:off x="0" y="0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" name="Google Shape;131;p12"/>
            <p:cNvCxnSpPr/>
            <p:nvPr/>
          </p:nvCxnSpPr>
          <p:spPr>
            <a:xfrm rot="-44" flipH="1">
              <a:off x="0" y="507795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2"/>
            <p:cNvCxnSpPr/>
            <p:nvPr/>
          </p:nvCxnSpPr>
          <p:spPr>
            <a:xfrm rot="-44" flipH="1">
              <a:off x="0" y="1010269"/>
              <a:ext cx="552630" cy="664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" name="Google Shape;133;p12"/>
          <p:cNvGrpSpPr/>
          <p:nvPr/>
        </p:nvGrpSpPr>
        <p:grpSpPr>
          <a:xfrm>
            <a:off x="-685775" y="5946343"/>
            <a:ext cx="552629" cy="991257"/>
            <a:chOff x="0" y="-4"/>
            <a:chExt cx="552629" cy="991257"/>
          </a:xfrm>
        </p:grpSpPr>
        <p:cxnSp>
          <p:nvCxnSpPr>
            <p:cNvPr id="134" name="Google Shape;134;p12"/>
            <p:cNvCxnSpPr/>
            <p:nvPr/>
          </p:nvCxnSpPr>
          <p:spPr>
            <a:xfrm rot="-44" flipH="1">
              <a:off x="0" y="0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2"/>
            <p:cNvCxnSpPr/>
            <p:nvPr/>
          </p:nvCxnSpPr>
          <p:spPr>
            <a:xfrm rot="-44" flipH="1">
              <a:off x="0" y="330201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2"/>
            <p:cNvCxnSpPr/>
            <p:nvPr/>
          </p:nvCxnSpPr>
          <p:spPr>
            <a:xfrm rot="-44" flipH="1">
              <a:off x="0" y="660403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2"/>
            <p:cNvCxnSpPr/>
            <p:nvPr/>
          </p:nvCxnSpPr>
          <p:spPr>
            <a:xfrm rot="-44" flipH="1">
              <a:off x="0" y="990604"/>
              <a:ext cx="552629" cy="646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0"/>
            <a:ext cx="11663045" cy="8214995"/>
          </a:xfrm>
          <a:prstGeom prst="rect">
            <a:avLst/>
          </a:prstGeom>
        </p:spPr>
      </p:pic>
      <p:cxnSp>
        <p:nvCxnSpPr>
          <p:cNvPr id="2" name="Google Shape;98;p12"/>
          <p:cNvCxnSpPr/>
          <p:nvPr/>
        </p:nvCxnSpPr>
        <p:spPr>
          <a:xfrm flipV="1">
            <a:off x="1934996" y="235182"/>
            <a:ext cx="1555750" cy="3105150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13;p12"/>
          <p:cNvSpPr/>
          <p:nvPr/>
        </p:nvSpPr>
        <p:spPr>
          <a:xfrm rot="5399976">
            <a:off x="3897501" y="285280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13;p12"/>
          <p:cNvSpPr/>
          <p:nvPr/>
        </p:nvSpPr>
        <p:spPr>
          <a:xfrm rot="5399976">
            <a:off x="6107301" y="1893735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1;p12"/>
          <p:cNvSpPr txBox="1"/>
          <p:nvPr/>
        </p:nvSpPr>
        <p:spPr>
          <a:xfrm>
            <a:off x="7546975" y="151130"/>
            <a:ext cx="401637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没有好的波段机会</a:t>
            </a:r>
            <a:endParaRPr lang="zh-CN" altLang="en-US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看到</a:t>
            </a:r>
            <a:r>
              <a:rPr lang="en-US" altLang="zh-CN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</a:t>
            </a:r>
            <a:r>
              <a:rPr lang="zh-CN" altLang="en-US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线重叠在一起</a:t>
            </a:r>
            <a:endParaRPr lang="zh-CN" altLang="en-US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幅度也很小</a:t>
            </a:r>
            <a:endParaRPr lang="zh-CN" altLang="en-US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最好就是快进快出</a:t>
            </a:r>
            <a:r>
              <a:rPr lang="en-US" altLang="zh-CN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Scalp</a:t>
            </a:r>
            <a:endParaRPr lang="en-US" altLang="zh-CN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10;p12"/>
          <p:cNvSpPr/>
          <p:nvPr/>
        </p:nvSpPr>
        <p:spPr>
          <a:xfrm rot="-5399976">
            <a:off x="3080837" y="2881795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09;p12"/>
          <p:cNvSpPr/>
          <p:nvPr/>
        </p:nvSpPr>
        <p:spPr>
          <a:xfrm>
            <a:off x="2729254" y="4006398"/>
            <a:ext cx="401674" cy="219094"/>
          </a:xfrm>
          <a:prstGeom prst="rect">
            <a:avLst/>
          </a:prstGeom>
          <a:solidFill>
            <a:srgbClr val="D83931">
              <a:alpha val="49803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28;p12"/>
          <p:cNvSpPr txBox="1"/>
          <p:nvPr/>
        </p:nvSpPr>
        <p:spPr>
          <a:xfrm>
            <a:off x="2647679" y="4347169"/>
            <a:ext cx="564600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DB</a:t>
            </a:r>
            <a:endParaRPr lang="en-US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23;p12"/>
          <p:cNvSpPr txBox="1"/>
          <p:nvPr/>
        </p:nvSpPr>
        <p:spPr>
          <a:xfrm>
            <a:off x="4314825" y="151130"/>
            <a:ext cx="1148080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Wedge </a:t>
            </a: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Top</a:t>
            </a:r>
            <a:endParaRPr 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" name="Google Shape;123;p12"/>
          <p:cNvSpPr txBox="1"/>
          <p:nvPr/>
        </p:nvSpPr>
        <p:spPr>
          <a:xfrm>
            <a:off x="9744075" y="4526915"/>
            <a:ext cx="140271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Bear </a:t>
            </a: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Surprise</a:t>
            </a:r>
            <a:endParaRPr 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但是突破</a:t>
            </a: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失败</a:t>
            </a:r>
            <a:endParaRPr lang="zh-CN" alt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90;p12"/>
          <p:cNvSpPr/>
          <p:nvPr/>
        </p:nvSpPr>
        <p:spPr>
          <a:xfrm>
            <a:off x="4150360" y="1336040"/>
            <a:ext cx="7115175" cy="2450465"/>
          </a:xfrm>
          <a:prstGeom prst="rect">
            <a:avLst/>
          </a:prstGeom>
          <a:solidFill>
            <a:srgbClr val="FFC60A">
              <a:alpha val="100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22;p12"/>
          <p:cNvSpPr txBox="1"/>
          <p:nvPr/>
        </p:nvSpPr>
        <p:spPr>
          <a:xfrm>
            <a:off x="6852285" y="1462405"/>
            <a:ext cx="1510665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TTR</a:t>
            </a:r>
            <a:endParaRPr lang="en-US"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21;p12"/>
          <p:cNvSpPr txBox="1"/>
          <p:nvPr/>
        </p:nvSpPr>
        <p:spPr>
          <a:xfrm>
            <a:off x="1370965" y="4873625"/>
            <a:ext cx="3790315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低开</a:t>
            </a:r>
            <a:endParaRPr lang="zh-CN" altLang="en-US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b1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虽然是阴线，但是长长的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下影线</a:t>
            </a:r>
            <a:endParaRPr lang="zh-CN" altLang="en-US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b2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、</a:t>
            </a:r>
            <a:r>
              <a:rPr lang="en-US" altLang="zh-CN" b="0" i="0" u="none" strike="noStrike" cap="none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b3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连续两根阳线，并且</a:t>
            </a:r>
            <a:r>
              <a:rPr lang="zh-CN" altLang="en-US" b="0" i="0" u="none" strike="noStrike" cap="none">
                <a:solidFill>
                  <a:srgbClr val="0070C0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  <a:sym typeface="Arial" panose="020B0604020202020204"/>
              </a:rPr>
              <a:t>不重叠</a:t>
            </a:r>
            <a:endParaRPr lang="zh-CN" altLang="en-US" b="0" i="0" u="none" strike="noStrike" cap="none">
              <a:solidFill>
                <a:srgbClr val="0070C0"/>
              </a:solidFill>
              <a:latin typeface="Arial" panose="020B0604020202020204"/>
              <a:ea typeface="宋体" panose="02010600030101010101" pitchFamily="2" charset="-122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24;p12"/>
          <p:cNvSpPr txBox="1"/>
          <p:nvPr/>
        </p:nvSpPr>
        <p:spPr>
          <a:xfrm>
            <a:off x="1370965" y="5693410"/>
            <a:ext cx="45040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b4-b7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连续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4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根阴线</a:t>
            </a:r>
            <a:endParaRPr lang="zh-CN" altLang="en-US">
              <a:solidFill>
                <a:srgbClr val="0070C0"/>
              </a:solidFill>
              <a:ea typeface="宋体" panose="02010600030101010101" pitchFamily="2" charset="-122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但是重叠在一起，可能是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向上突破</a:t>
            </a: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EMA</a:t>
            </a:r>
            <a:r>
              <a:rPr lang="zh-CN" altLang="en-US">
                <a:solidFill>
                  <a:srgbClr val="0070C0"/>
                </a:solidFill>
                <a:ea typeface="宋体" panose="02010600030101010101" pitchFamily="2" charset="-122"/>
                <a:sym typeface="Arial" panose="020B0604020202020204"/>
              </a:rPr>
              <a:t>失败的熊旗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17;p12"/>
          <p:cNvSpPr/>
          <p:nvPr/>
        </p:nvSpPr>
        <p:spPr>
          <a:xfrm>
            <a:off x="2775566" y="4105848"/>
            <a:ext cx="194949" cy="194949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27;p12"/>
          <p:cNvSpPr txBox="1"/>
          <p:nvPr/>
        </p:nvSpPr>
        <p:spPr>
          <a:xfrm>
            <a:off x="1359535" y="6396990"/>
            <a:ext cx="3326765" cy="1167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b8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的出现说明</a:t>
            </a:r>
            <a:r>
              <a:rPr lang="en-US" altLang="zh-CN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b4-b7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不堪一击</a:t>
            </a:r>
            <a:endParaRPr lang="zh-CN" altLang="en-US"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如果有人胆敢在</a:t>
            </a:r>
            <a:r>
              <a:rPr lang="en-US" altLang="zh-CN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b7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下方做空</a:t>
            </a:r>
            <a:endParaRPr lang="zh-CN" altLang="en-US"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b8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会立马套住空头</a:t>
            </a:r>
            <a:endParaRPr lang="zh-CN" altLang="en-US"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并且跟随的</a:t>
            </a:r>
            <a:r>
              <a:rPr lang="en-US" altLang="zh-CN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b9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跟</a:t>
            </a:r>
            <a:r>
              <a:rPr lang="en-US" altLang="zh-CN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b8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之间没有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重叠</a:t>
            </a:r>
            <a:endParaRPr lang="zh-CN" altLang="en-US"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不会给空头任何打平离场的</a:t>
            </a:r>
            <a:r>
              <a:rPr lang="zh-CN" altLang="en-US" b="0" i="0" u="none" strike="noStrike" cap="none">
                <a:solidFill>
                  <a:srgbClr val="FF00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机会</a:t>
            </a:r>
            <a:endParaRPr lang="zh-CN" altLang="en-US"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Google Shape;128;p12"/>
          <p:cNvSpPr txBox="1"/>
          <p:nvPr/>
        </p:nvSpPr>
        <p:spPr>
          <a:xfrm>
            <a:off x="3490595" y="4565650"/>
            <a:ext cx="1972310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空头在</a:t>
            </a:r>
            <a:r>
              <a:rPr lang="en-US" altLang="zh-CN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b7</a:t>
            </a:r>
            <a:r>
              <a:rPr lang="zh-CN" alt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下方被</a:t>
            </a:r>
            <a:r>
              <a:rPr lang="zh-CN" alt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套住</a:t>
            </a:r>
            <a:endParaRPr lang="zh-CN" altLang="en-US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" name="Google Shape;123;p12"/>
          <p:cNvSpPr txBox="1"/>
          <p:nvPr/>
        </p:nvSpPr>
        <p:spPr>
          <a:xfrm>
            <a:off x="1651635" y="235585"/>
            <a:ext cx="2296160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b10-b13</a:t>
            </a: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</a:t>
            </a: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重叠</a:t>
            </a:r>
            <a:endParaRPr lang="zh-CN" alt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b14</a:t>
            </a: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的大阴线</a:t>
            </a:r>
            <a:endParaRPr lang="zh-CN" alt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b10-b13</a:t>
            </a: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被</a:t>
            </a:r>
            <a:r>
              <a:rPr lang="en-US" altLang="zh-CN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Fade</a:t>
            </a:r>
            <a:endParaRPr lang="en-US" altLang="zh-CN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" name="Google Shape;127;p12"/>
          <p:cNvSpPr txBox="1"/>
          <p:nvPr/>
        </p:nvSpPr>
        <p:spPr>
          <a:xfrm>
            <a:off x="4314825" y="600075"/>
            <a:ext cx="2536825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b14</a:t>
            </a:r>
            <a:r>
              <a:rPr lang="zh-CN" altLang="en-US">
                <a:solidFill>
                  <a:srgbClr val="FF00FF"/>
                </a:solidFill>
              </a:rPr>
              <a:t>告诉交易者</a:t>
            </a:r>
            <a:r>
              <a:rPr lang="zh-CN" altLang="en-US">
                <a:solidFill>
                  <a:srgbClr val="FF00FF"/>
                </a:solidFill>
              </a:rPr>
              <a:t>一件事</a:t>
            </a:r>
            <a:endParaRPr lang="zh-CN" altLang="en-US">
              <a:solidFill>
                <a:srgbClr val="FF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FF00FF"/>
                </a:solidFill>
              </a:rPr>
              <a:t>上涨趋势已经</a:t>
            </a:r>
            <a:r>
              <a:rPr lang="zh-CN" altLang="en-US">
                <a:solidFill>
                  <a:srgbClr val="FF00FF"/>
                </a:solidFill>
              </a:rPr>
              <a:t>结束</a:t>
            </a:r>
            <a:endParaRPr lang="zh-CN" altLang="en-US">
              <a:solidFill>
                <a:srgbClr val="FF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solidFill>
                  <a:srgbClr val="FF00FF"/>
                </a:solidFill>
              </a:rPr>
              <a:t>现在是区间</a:t>
            </a:r>
            <a:r>
              <a:rPr lang="en-US" altLang="zh-CN">
                <a:solidFill>
                  <a:srgbClr val="FF00FF"/>
                </a:solidFill>
              </a:rPr>
              <a:t>or</a:t>
            </a:r>
            <a:r>
              <a:rPr lang="zh-CN" altLang="en-US">
                <a:solidFill>
                  <a:srgbClr val="FF00FF"/>
                </a:solidFill>
              </a:rPr>
              <a:t>反转</a:t>
            </a:r>
            <a:endParaRPr lang="zh-CN" altLang="en-US">
              <a:solidFill>
                <a:srgbClr val="FF00FF"/>
              </a:solidFill>
            </a:endParaRPr>
          </a:p>
        </p:txBody>
      </p:sp>
      <p:cxnSp>
        <p:nvCxnSpPr>
          <p:cNvPr id="22" name="Google Shape;94;p12"/>
          <p:cNvCxnSpPr/>
          <p:nvPr/>
        </p:nvCxnSpPr>
        <p:spPr>
          <a:xfrm>
            <a:off x="3921276" y="2870412"/>
            <a:ext cx="1016000" cy="762000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99;p12"/>
          <p:cNvCxnSpPr/>
          <p:nvPr/>
        </p:nvCxnSpPr>
        <p:spPr>
          <a:xfrm flipV="1">
            <a:off x="3061316" y="2717597"/>
            <a:ext cx="3597910" cy="1471295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" name="Google Shape;99;p12"/>
          <p:cNvCxnSpPr/>
          <p:nvPr/>
        </p:nvCxnSpPr>
        <p:spPr>
          <a:xfrm>
            <a:off x="3947776" y="559232"/>
            <a:ext cx="2895600" cy="1561465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3" name="Google Shape;113;p12"/>
          <p:cNvSpPr/>
          <p:nvPr/>
        </p:nvSpPr>
        <p:spPr>
          <a:xfrm rot="5399976">
            <a:off x="6742301" y="2265845"/>
            <a:ext cx="223435" cy="12428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" name="Google Shape;123;p12"/>
          <p:cNvSpPr txBox="1"/>
          <p:nvPr/>
        </p:nvSpPr>
        <p:spPr>
          <a:xfrm>
            <a:off x="3130550" y="3700780"/>
            <a:ext cx="1014730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三角形</a:t>
            </a:r>
            <a:endParaRPr lang="zh-CN" altLang="en-US" b="0" i="0" u="none" strike="noStrike" cap="none">
              <a:solidFill>
                <a:srgbClr val="00B05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Google Shape;124;p12"/>
          <p:cNvSpPr txBox="1"/>
          <p:nvPr/>
        </p:nvSpPr>
        <p:spPr>
          <a:xfrm>
            <a:off x="4686935" y="3700780"/>
            <a:ext cx="2989580" cy="73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Wedge </a:t>
            </a: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Bottom</a:t>
            </a:r>
            <a:endParaRPr 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说明</a:t>
            </a:r>
            <a:r>
              <a:rPr lang="en-US" altLang="zh-CN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b14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开始的空头趋势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也不顺利</a:t>
            </a:r>
            <a:endParaRPr lang="zh-CN" alt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加大了后续</a:t>
            </a:r>
            <a:r>
              <a:rPr lang="en-US" altLang="zh-CN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TTR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的</a:t>
            </a:r>
            <a:r>
              <a:rPr lang="zh-CN" alt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可能性</a:t>
            </a:r>
            <a:endParaRPr lang="zh-CN" altLang="en-US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3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9" name="Google Shape;149;p13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0" name="Google Shape;150;p13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1" name="Google Shape;151;p13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p13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p13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13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13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57" name="Google Shape;157;p13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13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59" name="Google Shape;159;p13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0" name="Google Shape;160;p13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61" name="Google Shape;161;p13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162" name="Google Shape;162;p13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3" name="Google Shape;163;p13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3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3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3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0" name="Google Shape;170;p13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75" name="Google Shape;175;p13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176" name="Google Shape;176;p13"/>
            <p:cNvCxnSpPr>
              <a:endCxn id="177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7" name="Google Shape;177;p13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00000000000000000" charset="-122"/>
                  <a:ea typeface="Noto Sans SC" panose="02000000000000000000" charset="-122"/>
                  <a:cs typeface="Noto Sans SC" panose="02000000000000000000" charset="-122"/>
                  <a:sym typeface="Noto Sans SC" panose="020000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78" name="Google Shape;178;p13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13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86" name="Google Shape;186;p13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187" name="Google Shape;187;p13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3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3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0" name="Google Shape;190;p13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191" name="Google Shape;191;p13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3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13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3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2675" y="0"/>
            <a:ext cx="5989955" cy="6479540"/>
          </a:xfrm>
          <a:prstGeom prst="rect">
            <a:avLst/>
          </a:prstGeom>
        </p:spPr>
      </p:pic>
      <p:sp>
        <p:nvSpPr>
          <p:cNvPr id="3" name="Google Shape;166;p13"/>
          <p:cNvSpPr/>
          <p:nvPr/>
        </p:nvSpPr>
        <p:spPr>
          <a:xfrm>
            <a:off x="5981724" y="4173403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Google Shape;165;p13"/>
          <p:cNvSpPr/>
          <p:nvPr/>
        </p:nvSpPr>
        <p:spPr>
          <a:xfrm>
            <a:off x="6221246" y="33405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" name="Google Shape;166;p13"/>
          <p:cNvSpPr/>
          <p:nvPr/>
        </p:nvSpPr>
        <p:spPr>
          <a:xfrm>
            <a:off x="6623709" y="3341553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Google Shape;165;p13"/>
          <p:cNvSpPr/>
          <p:nvPr/>
        </p:nvSpPr>
        <p:spPr>
          <a:xfrm>
            <a:off x="6849896" y="146222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63;p13"/>
          <p:cNvSpPr/>
          <p:nvPr/>
        </p:nvSpPr>
        <p:spPr>
          <a:xfrm>
            <a:off x="7643646" y="154283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63;p13"/>
          <p:cNvSpPr/>
          <p:nvPr/>
        </p:nvSpPr>
        <p:spPr>
          <a:xfrm>
            <a:off x="7644281" y="260963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65;p13"/>
          <p:cNvSpPr/>
          <p:nvPr/>
        </p:nvSpPr>
        <p:spPr>
          <a:xfrm>
            <a:off x="8456446" y="32389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9590"/>
            <a:ext cx="14586585" cy="1339850"/>
          </a:xfrm>
          <a:prstGeom prst="rect">
            <a:avLst/>
          </a:prstGeom>
        </p:spPr>
      </p:pic>
      <p:sp>
        <p:nvSpPr>
          <p:cNvPr id="11" name="Google Shape;179;p13"/>
          <p:cNvSpPr txBox="1"/>
          <p:nvPr/>
        </p:nvSpPr>
        <p:spPr>
          <a:xfrm>
            <a:off x="7684770" y="4561205"/>
            <a:ext cx="117348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也许前低止盈比较好</a:t>
            </a:r>
            <a:endParaRPr lang="zh-CN" altLang="en-US" b="1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2" name="Google Shape;161;p13"/>
          <p:cNvCxnSpPr>
            <a:endCxn id="11" idx="0"/>
          </p:cNvCxnSpPr>
          <p:nvPr/>
        </p:nvCxnSpPr>
        <p:spPr>
          <a:xfrm flipH="1">
            <a:off x="8271718" y="4190820"/>
            <a:ext cx="26670" cy="370205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13" name="Google Shape;183;p13"/>
          <p:cNvSpPr txBox="1"/>
          <p:nvPr/>
        </p:nvSpPr>
        <p:spPr>
          <a:xfrm>
            <a:off x="9697720" y="443865"/>
            <a:ext cx="3714115" cy="1598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1. K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线体积普遍较小</a:t>
            </a:r>
            <a:endParaRPr lang="zh-CN" altLang="en-US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K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线重叠，影线明显</a:t>
            </a:r>
            <a:endParaRPr lang="zh-CN" altLang="en-US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 K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线整体波动也比较小</a:t>
            </a:r>
            <a:endParaRPr lang="zh-CN" altLang="en-US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都说明了</a:t>
            </a: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TTR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或</a:t>
            </a: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特征</a:t>
            </a:r>
            <a:endParaRPr lang="zh-CN" altLang="en-US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那么最好就是</a:t>
            </a: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Scalp</a:t>
            </a:r>
            <a:endParaRPr lang="en-US" altLang="zh-CN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迅速止盈方能胜利</a:t>
            </a:r>
            <a:endParaRPr lang="zh-CN" altLang="en-US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否则可能从</a:t>
            </a: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Winner</a:t>
            </a:r>
            <a:r>
              <a:rPr lang="zh-CN" altLang="en-US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变为</a:t>
            </a:r>
            <a:r>
              <a:rPr lang="en-US" altLang="zh-CN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Loser</a:t>
            </a:r>
            <a:endParaRPr lang="en-US" altLang="zh-CN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/>
          <p:nvPr/>
        </p:nvSpPr>
        <p:spPr>
          <a:xfrm>
            <a:off x="-1481304" y="2360761"/>
            <a:ext cx="301800" cy="1647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14"/>
          <p:cNvSpPr/>
          <p:nvPr/>
        </p:nvSpPr>
        <p:spPr>
          <a:xfrm>
            <a:off x="-1056108" y="2351745"/>
            <a:ext cx="301800" cy="1647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14"/>
          <p:cNvSpPr/>
          <p:nvPr/>
        </p:nvSpPr>
        <p:spPr>
          <a:xfrm>
            <a:off x="-635815" y="2360761"/>
            <a:ext cx="301800" cy="1647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14"/>
          <p:cNvSpPr/>
          <p:nvPr/>
        </p:nvSpPr>
        <p:spPr>
          <a:xfrm>
            <a:off x="-1481304" y="3638803"/>
            <a:ext cx="529500" cy="274200"/>
          </a:xfrm>
          <a:prstGeom prst="rect">
            <a:avLst/>
          </a:prstGeom>
          <a:noFill/>
          <a:ln w="25400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14"/>
          <p:cNvSpPr/>
          <p:nvPr/>
        </p:nvSpPr>
        <p:spPr>
          <a:xfrm>
            <a:off x="-786150" y="3652519"/>
            <a:ext cx="529500" cy="274200"/>
          </a:xfrm>
          <a:prstGeom prst="rect">
            <a:avLst/>
          </a:prstGeom>
          <a:noFill/>
          <a:ln w="25400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0" name="Google Shape;210;p14"/>
          <p:cNvCxnSpPr/>
          <p:nvPr/>
        </p:nvCxnSpPr>
        <p:spPr>
          <a:xfrm rot="-2700000">
            <a:off x="-1400377" y="391646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D8393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p14"/>
          <p:cNvCxnSpPr/>
          <p:nvPr/>
        </p:nvCxnSpPr>
        <p:spPr>
          <a:xfrm rot="-2700000">
            <a:off x="-705222" y="3919680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2EA12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p14"/>
          <p:cNvCxnSpPr/>
          <p:nvPr/>
        </p:nvCxnSpPr>
        <p:spPr>
          <a:xfrm>
            <a:off x="0" y="0"/>
            <a:ext cx="0" cy="0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B2F3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p14"/>
          <p:cNvCxnSpPr/>
          <p:nvPr/>
        </p:nvCxnSpPr>
        <p:spPr>
          <a:xfrm rot="-2700000">
            <a:off x="-1400377" y="4180643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AD82F7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p14"/>
          <p:cNvCxnSpPr/>
          <p:nvPr/>
        </p:nvCxnSpPr>
        <p:spPr>
          <a:xfrm rot="-2700000">
            <a:off x="-705222" y="4186558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2EA12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6" name="Google Shape;216;p14"/>
          <p:cNvCxnSpPr/>
          <p:nvPr/>
        </p:nvCxnSpPr>
        <p:spPr>
          <a:xfrm rot="-2700000">
            <a:off x="-1400377" y="4444821"/>
            <a:ext cx="390747" cy="390747"/>
          </a:xfrm>
          <a:prstGeom prst="straightConnector1">
            <a:avLst/>
          </a:prstGeom>
          <a:solidFill>
            <a:srgbClr val="DEE0E3"/>
          </a:solidFill>
          <a:ln w="9525" cap="flat" cmpd="sng">
            <a:solidFill>
              <a:srgbClr val="FFC60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14"/>
          <p:cNvCxnSpPr/>
          <p:nvPr/>
        </p:nvCxnSpPr>
        <p:spPr>
          <a:xfrm rot="-2700000">
            <a:off x="-1400377" y="4709000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D8393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8" name="Google Shape;218;p14"/>
          <p:cNvCxnSpPr/>
          <p:nvPr/>
        </p:nvCxnSpPr>
        <p:spPr>
          <a:xfrm rot="-2700000">
            <a:off x="-705222" y="4453436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AD82F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19" name="Google Shape;219;p14"/>
          <p:cNvCxnSpPr/>
          <p:nvPr/>
        </p:nvCxnSpPr>
        <p:spPr>
          <a:xfrm rot="-2700000">
            <a:off x="-705222" y="4720313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220" name="Google Shape;220;p14"/>
          <p:cNvCxnSpPr/>
          <p:nvPr/>
        </p:nvCxnSpPr>
        <p:spPr>
          <a:xfrm rot="-2700000">
            <a:off x="-1423528" y="4973179"/>
            <a:ext cx="390747" cy="390747"/>
          </a:xfrm>
          <a:prstGeom prst="straightConnector1">
            <a:avLst/>
          </a:prstGeom>
          <a:solidFill>
            <a:srgbClr val="DEE0E3"/>
          </a:solidFill>
          <a:ln w="12700" cap="flat" cmpd="sng">
            <a:solidFill>
              <a:srgbClr val="2EA121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1" name="Google Shape;221;p14"/>
          <p:cNvCxnSpPr/>
          <p:nvPr/>
        </p:nvCxnSpPr>
        <p:spPr>
          <a:xfrm rot="-2700000">
            <a:off x="-728374" y="4987191"/>
            <a:ext cx="390747" cy="390747"/>
          </a:xfrm>
          <a:prstGeom prst="straightConnector1">
            <a:avLst/>
          </a:prstGeom>
          <a:solidFill>
            <a:srgbClr val="DEE0E3"/>
          </a:solidFill>
          <a:ln w="2540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222" name="Google Shape;222;p14"/>
          <p:cNvSpPr/>
          <p:nvPr/>
        </p:nvSpPr>
        <p:spPr>
          <a:xfrm>
            <a:off x="-1481304" y="2717586"/>
            <a:ext cx="401700" cy="219000"/>
          </a:xfrm>
          <a:prstGeom prst="rect">
            <a:avLst/>
          </a:prstGeom>
          <a:solidFill>
            <a:srgbClr val="2EA12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-685776" y="2712705"/>
            <a:ext cx="401700" cy="219000"/>
          </a:xfrm>
          <a:prstGeom prst="rect">
            <a:avLst/>
          </a:prstGeom>
          <a:solidFill>
            <a:srgbClr val="8EE085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-1481304" y="3200859"/>
            <a:ext cx="401700" cy="219000"/>
          </a:xfrm>
          <a:prstGeom prst="rect">
            <a:avLst/>
          </a:prstGeom>
          <a:solidFill>
            <a:srgbClr val="FFC60A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14"/>
          <p:cNvSpPr/>
          <p:nvPr/>
        </p:nvSpPr>
        <p:spPr>
          <a:xfrm>
            <a:off x="-685776" y="3198678"/>
            <a:ext cx="401700" cy="219000"/>
          </a:xfrm>
          <a:prstGeom prst="rect">
            <a:avLst/>
          </a:prstGeom>
          <a:solidFill>
            <a:srgbClr val="D83931">
              <a:alpha val="49800"/>
            </a:srgbClr>
          </a:solidFill>
          <a:ln>
            <a:noFill/>
          </a:ln>
        </p:spPr>
        <p:txBody>
          <a:bodyPr spcFirstLastPara="1" wrap="square" lIns="63475" tIns="63475" rIns="63475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14"/>
          <p:cNvSpPr/>
          <p:nvPr/>
        </p:nvSpPr>
        <p:spPr>
          <a:xfrm rot="-5400000">
            <a:off x="-1528705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14"/>
          <p:cNvSpPr/>
          <p:nvPr/>
        </p:nvSpPr>
        <p:spPr>
          <a:xfrm rot="5400000">
            <a:off x="-1167815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8" name="Google Shape;228;p14"/>
          <p:cNvSpPr/>
          <p:nvPr/>
        </p:nvSpPr>
        <p:spPr>
          <a:xfrm rot="-5400000">
            <a:off x="-794184" y="7294421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9" name="Google Shape;229;p14"/>
          <p:cNvSpPr/>
          <p:nvPr/>
        </p:nvSpPr>
        <p:spPr>
          <a:xfrm rot="5400000">
            <a:off x="-419853" y="7294486"/>
            <a:ext cx="223500" cy="12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0" name="Google Shape;230;p14"/>
          <p:cNvSpPr/>
          <p:nvPr/>
        </p:nvSpPr>
        <p:spPr>
          <a:xfrm>
            <a:off x="-1496821" y="7743951"/>
            <a:ext cx="142200" cy="1422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1" name="Google Shape;231;p14"/>
          <p:cNvSpPr/>
          <p:nvPr/>
        </p:nvSpPr>
        <p:spPr>
          <a:xfrm>
            <a:off x="-378945" y="7741858"/>
            <a:ext cx="142200" cy="1422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2" name="Google Shape;232;p14"/>
          <p:cNvSpPr/>
          <p:nvPr/>
        </p:nvSpPr>
        <p:spPr>
          <a:xfrm>
            <a:off x="-1146773" y="7716458"/>
            <a:ext cx="195000" cy="195000"/>
          </a:xfrm>
          <a:prstGeom prst="ellipse">
            <a:avLst/>
          </a:prstGeom>
          <a:solidFill>
            <a:srgbClr val="D8393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p14"/>
          <p:cNvSpPr/>
          <p:nvPr/>
        </p:nvSpPr>
        <p:spPr>
          <a:xfrm>
            <a:off x="-773449" y="7716458"/>
            <a:ext cx="195000" cy="195000"/>
          </a:xfrm>
          <a:prstGeom prst="ellipse">
            <a:avLst/>
          </a:prstGeom>
          <a:solidFill>
            <a:srgbClr val="2EA121"/>
          </a:solidFill>
          <a:ln>
            <a:noFill/>
          </a:ln>
        </p:spPr>
        <p:txBody>
          <a:bodyPr spcFirstLastPara="1" wrap="square" lIns="63475" tIns="63475" rIns="0" bIns="634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-1478932" y="5400319"/>
            <a:ext cx="1141200" cy="216000"/>
            <a:chOff x="-4" y="0"/>
            <a:chExt cx="1141200" cy="216000"/>
          </a:xfrm>
        </p:grpSpPr>
        <p:cxnSp>
          <p:nvCxnSpPr>
            <p:cNvPr id="235" name="Google Shape;235;p14"/>
            <p:cNvCxnSpPr>
              <a:endCxn id="236" idx="1"/>
            </p:cNvCxnSpPr>
            <p:nvPr/>
          </p:nvCxnSpPr>
          <p:spPr>
            <a:xfrm>
              <a:off x="-4" y="108000"/>
              <a:ext cx="510000" cy="0"/>
            </a:xfrm>
            <a:prstGeom prst="straightConnector1">
              <a:avLst/>
            </a:prstGeom>
            <a:solidFill>
              <a:srgbClr val="DEE0E3"/>
            </a:solidFill>
            <a:ln w="12700" cap="flat" cmpd="sng">
              <a:solidFill>
                <a:srgbClr val="B825D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36" name="Google Shape;236;p14"/>
            <p:cNvSpPr/>
            <p:nvPr/>
          </p:nvSpPr>
          <p:spPr>
            <a:xfrm>
              <a:off x="509996" y="0"/>
              <a:ext cx="6312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 i="0" u="none" strike="noStrike" cap="none">
                  <a:solidFill>
                    <a:srgbClr val="AD82F7"/>
                  </a:solidFill>
                  <a:latin typeface="Noto Sans SC" panose="02000000000000000000" charset="-122"/>
                  <a:ea typeface="Noto Sans SC" panose="02000000000000000000" charset="-122"/>
                  <a:cs typeface="Noto Sans SC" panose="02000000000000000000" charset="-122"/>
                  <a:sym typeface="Noto Sans SC" panose="02000000000000000000" charset="-122"/>
                </a:rPr>
                <a:t>Stop</a:t>
              </a:r>
              <a:endPara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37" name="Google Shape;237;p14"/>
          <p:cNvSpPr txBox="1"/>
          <p:nvPr/>
        </p:nvSpPr>
        <p:spPr>
          <a:xfrm>
            <a:off x="-1558561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深蓝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-786150" y="49032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BF9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褐色</a:t>
            </a:r>
            <a:endParaRPr b="0" i="0" u="none" strike="noStrike" cap="none">
              <a:solidFill>
                <a:srgbClr val="BF9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14"/>
          <p:cNvSpPr txBox="1"/>
          <p:nvPr/>
        </p:nvSpPr>
        <p:spPr>
          <a:xfrm>
            <a:off x="-1558561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深绿</a:t>
            </a:r>
            <a:endParaRPr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14"/>
          <p:cNvSpPr txBox="1"/>
          <p:nvPr/>
        </p:nvSpPr>
        <p:spPr>
          <a:xfrm>
            <a:off x="-754356" y="58772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紫色</a:t>
            </a:r>
            <a:endParaRPr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-1558561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深红</a:t>
            </a:r>
            <a:endParaRPr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14"/>
          <p:cNvSpPr txBox="1"/>
          <p:nvPr/>
        </p:nvSpPr>
        <p:spPr>
          <a:xfrm>
            <a:off x="-754356" y="1154725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黑色</a:t>
            </a:r>
            <a:endParaRPr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14"/>
          <p:cNvSpPr txBox="1"/>
          <p:nvPr/>
        </p:nvSpPr>
        <p:spPr>
          <a:xfrm>
            <a:off x="-754356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FF"/>
                </a:solidFill>
              </a:rPr>
              <a:t>洋红</a:t>
            </a:r>
            <a:endParaRPr b="0" i="0" u="none" strike="noStrike" cap="none">
              <a:solidFill>
                <a:srgbClr val="FF00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14"/>
          <p:cNvSpPr txBox="1"/>
          <p:nvPr/>
        </p:nvSpPr>
        <p:spPr>
          <a:xfrm>
            <a:off x="-1558561" y="1697949"/>
            <a:ext cx="56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红色</a:t>
            </a:r>
            <a:endParaRPr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-1504424" y="5928820"/>
            <a:ext cx="552600" cy="1010869"/>
            <a:chOff x="30" y="-4"/>
            <a:chExt cx="552600" cy="1010869"/>
          </a:xfrm>
        </p:grpSpPr>
        <p:cxnSp>
          <p:nvCxnSpPr>
            <p:cNvPr id="246" name="Google Shape;246;p14"/>
            <p:cNvCxnSpPr/>
            <p:nvPr/>
          </p:nvCxnSpPr>
          <p:spPr>
            <a:xfrm flipH="1">
              <a:off x="30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7" name="Google Shape;247;p14"/>
            <p:cNvCxnSpPr/>
            <p:nvPr/>
          </p:nvCxnSpPr>
          <p:spPr>
            <a:xfrm flipH="1">
              <a:off x="30" y="507791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8" name="Google Shape;248;p14"/>
            <p:cNvCxnSpPr/>
            <p:nvPr/>
          </p:nvCxnSpPr>
          <p:spPr>
            <a:xfrm flipH="1">
              <a:off x="30" y="1010265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FFC60A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49" name="Google Shape;249;p14"/>
          <p:cNvGrpSpPr/>
          <p:nvPr/>
        </p:nvGrpSpPr>
        <p:grpSpPr>
          <a:xfrm>
            <a:off x="-685746" y="5946343"/>
            <a:ext cx="552600" cy="991204"/>
            <a:chOff x="29" y="-4"/>
            <a:chExt cx="552600" cy="991204"/>
          </a:xfrm>
        </p:grpSpPr>
        <p:cxnSp>
          <p:nvCxnSpPr>
            <p:cNvPr id="250" name="Google Shape;250;p14"/>
            <p:cNvCxnSpPr/>
            <p:nvPr/>
          </p:nvCxnSpPr>
          <p:spPr>
            <a:xfrm flipH="1">
              <a:off x="29" y="-4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1" name="Google Shape;251;p14"/>
            <p:cNvCxnSpPr/>
            <p:nvPr/>
          </p:nvCxnSpPr>
          <p:spPr>
            <a:xfrm flipH="1">
              <a:off x="29" y="330197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2" name="Google Shape;252;p14"/>
            <p:cNvCxnSpPr/>
            <p:nvPr/>
          </p:nvCxnSpPr>
          <p:spPr>
            <a:xfrm flipH="1">
              <a:off x="29" y="660399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4"/>
            <p:cNvCxnSpPr/>
            <p:nvPr/>
          </p:nvCxnSpPr>
          <p:spPr>
            <a:xfrm flipH="1">
              <a:off x="29" y="990600"/>
              <a:ext cx="552600" cy="600"/>
            </a:xfrm>
            <a:prstGeom prst="straightConnector1">
              <a:avLst/>
            </a:prstGeom>
            <a:noFill/>
            <a:ln w="9525" cap="flat" cmpd="sng">
              <a:solidFill>
                <a:srgbClr val="0363F4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WPS 演示</Application>
  <PresentationFormat/>
  <Paragraphs>107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</vt:lpstr>
      <vt:lpstr>Noto Sans SC</vt:lpstr>
      <vt:lpstr>微软雅黑</vt:lpstr>
      <vt:lpstr>Arial Unicode MS</vt:lpstr>
      <vt:lpstr>默认主题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User</cp:lastModifiedBy>
  <cp:revision>12</cp:revision>
  <dcterms:created xsi:type="dcterms:W3CDTF">2025-07-23T15:07:00Z</dcterms:created>
  <dcterms:modified xsi:type="dcterms:W3CDTF">2025-08-09T08:58:13Z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C62BF65CEC26430B9FC24B512073390D_12</vt:lpwstr>
  </property>
  <property fmtid="{D5CDD505-2E9C-101B-9397-08002B2CF9AE}" pid="3" name="KSOProductBuildVer">
    <vt:lpwstr>2052-12.1.0.21915</vt:lpwstr>
  </property>
</Properties>
</file>