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4630400" cy="8229600"/>
  <p:notesSz cx="6858000" cy="9144000"/>
  <p:embeddedFontLst>
    <p:embeddedFont>
      <p:font typeface="Noto Sans SC" panose="020B0200000000000000" charset="-122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9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9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type="hdr" idx="2"/>
          </p:nvPr>
        </p:nvSpPr>
        <p:spPr>
          <a:xfrm>
            <a:off x="0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1:notes"/>
          <p:cNvSpPr txBox="1"/>
          <p:nvPr>
            <p:ph type="dt" idx="10"/>
          </p:nvPr>
        </p:nvSpPr>
        <p:spPr>
          <a:xfrm>
            <a:off x="518001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1.7.2013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1:notes"/>
          <p:cNvSpPr/>
          <p:nvPr>
            <p:ph type="sldImg" idx="3"/>
          </p:nvPr>
        </p:nvSpPr>
        <p:spPr>
          <a:xfrm>
            <a:off x="2857500" y="512762"/>
            <a:ext cx="3429000" cy="256698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914400" y="3251199"/>
            <a:ext cx="73152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:notes"/>
          <p:cNvSpPr txBox="1"/>
          <p:nvPr>
            <p:ph type="ftr" idx="11"/>
          </p:nvPr>
        </p:nvSpPr>
        <p:spPr>
          <a:xfrm>
            <a:off x="0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:notes"/>
          <p:cNvSpPr txBox="1"/>
          <p:nvPr>
            <p:ph type="sldNum" idx="12"/>
          </p:nvPr>
        </p:nvSpPr>
        <p:spPr>
          <a:xfrm>
            <a:off x="5180013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e0817e06b_0_0:notes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g36e0817e06b_0_0:notes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1.7.2013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g36e0817e06b_0_0:notes"/>
          <p:cNvSpPr/>
          <p:nvPr>
            <p:ph type="sldImg" idx="3"/>
          </p:nvPr>
        </p:nvSpPr>
        <p:spPr>
          <a:xfrm>
            <a:off x="2857500" y="512762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36e0817e06b_0_0:notes"/>
          <p:cNvSpPr txBox="1"/>
          <p:nvPr>
            <p:ph type="body" idx="1"/>
          </p:nvPr>
        </p:nvSpPr>
        <p:spPr>
          <a:xfrm>
            <a:off x="914400" y="3251199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g36e0817e06b_0_0:notes"/>
          <p:cNvSpPr txBox="1"/>
          <p:nvPr>
            <p:ph type="ftr" idx="11"/>
          </p:nvPr>
        </p:nvSpPr>
        <p:spPr>
          <a:xfrm>
            <a:off x="0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g36e0817e06b_0_0:notes"/>
          <p:cNvSpPr txBox="1"/>
          <p:nvPr>
            <p:ph type="sldNum" idx="12"/>
          </p:nvPr>
        </p:nvSpPr>
        <p:spPr>
          <a:xfrm>
            <a:off x="5180013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e0817e06b_0_56:notes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g36e0817e06b_0_56:notes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1.7.2013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g36e0817e06b_0_56:notes"/>
          <p:cNvSpPr/>
          <p:nvPr>
            <p:ph type="sldImg" idx="3"/>
          </p:nvPr>
        </p:nvSpPr>
        <p:spPr>
          <a:xfrm>
            <a:off x="2857500" y="512762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6e0817e06b_0_56:notes"/>
          <p:cNvSpPr txBox="1"/>
          <p:nvPr>
            <p:ph type="body" idx="1"/>
          </p:nvPr>
        </p:nvSpPr>
        <p:spPr>
          <a:xfrm>
            <a:off x="914400" y="3251199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g36e0817e06b_0_56:notes"/>
          <p:cNvSpPr txBox="1"/>
          <p:nvPr>
            <p:ph type="ftr" idx="11"/>
          </p:nvPr>
        </p:nvSpPr>
        <p:spPr>
          <a:xfrm>
            <a:off x="0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g36e0817e06b_0_56:notes"/>
          <p:cNvSpPr txBox="1"/>
          <p:nvPr>
            <p:ph type="sldNum" idx="12"/>
          </p:nvPr>
        </p:nvSpPr>
        <p:spPr>
          <a:xfrm>
            <a:off x="5180013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9">
  <p:cSld name="Custom 9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body" idx="1"/>
          </p:nvPr>
        </p:nvSpPr>
        <p:spPr>
          <a:xfrm>
            <a:off x="1993392" y="3376879"/>
            <a:ext cx="1067104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type="body" idx="2"/>
          </p:nvPr>
        </p:nvSpPr>
        <p:spPr>
          <a:xfrm>
            <a:off x="1993392" y="2658050"/>
            <a:ext cx="1067104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body" idx="1"/>
          </p:nvPr>
        </p:nvSpPr>
        <p:spPr>
          <a:xfrm>
            <a:off x="1979676" y="3463290"/>
            <a:ext cx="1067104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2">
  <p:cSld name="Custom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body" idx="1"/>
          </p:nvPr>
        </p:nvSpPr>
        <p:spPr>
          <a:xfrm>
            <a:off x="1417320" y="1261872"/>
            <a:ext cx="5677282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type="body" idx="2"/>
          </p:nvPr>
        </p:nvSpPr>
        <p:spPr>
          <a:xfrm>
            <a:off x="7094602" y="1324556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type="body" idx="3"/>
          </p:nvPr>
        </p:nvSpPr>
        <p:spPr>
          <a:xfrm>
            <a:off x="7094602" y="2926720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body" idx="4"/>
          </p:nvPr>
        </p:nvSpPr>
        <p:spPr>
          <a:xfrm>
            <a:off x="7094602" y="4476877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body" idx="5"/>
          </p:nvPr>
        </p:nvSpPr>
        <p:spPr>
          <a:xfrm>
            <a:off x="7094602" y="6050058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body" idx="6"/>
          </p:nvPr>
        </p:nvSpPr>
        <p:spPr>
          <a:xfrm>
            <a:off x="8062653" y="1750714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body" idx="7"/>
          </p:nvPr>
        </p:nvSpPr>
        <p:spPr>
          <a:xfrm>
            <a:off x="8062653" y="3332303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body" idx="8"/>
          </p:nvPr>
        </p:nvSpPr>
        <p:spPr>
          <a:xfrm>
            <a:off x="8062653" y="4882461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9"/>
          </p:nvPr>
        </p:nvSpPr>
        <p:spPr>
          <a:xfrm>
            <a:off x="8062653" y="6432619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body" idx="13"/>
          </p:nvPr>
        </p:nvSpPr>
        <p:spPr>
          <a:xfrm>
            <a:off x="8062653" y="5973659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4"/>
          </p:nvPr>
        </p:nvSpPr>
        <p:spPr>
          <a:xfrm>
            <a:off x="8062653" y="1271179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body" idx="15"/>
          </p:nvPr>
        </p:nvSpPr>
        <p:spPr>
          <a:xfrm>
            <a:off x="8062653" y="2873343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body" idx="16"/>
          </p:nvPr>
        </p:nvSpPr>
        <p:spPr>
          <a:xfrm>
            <a:off x="8062653" y="4423501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3">
  <p:cSld name="Custom 3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-5400001" flipH="1">
            <a:off x="6858229" y="6332445"/>
            <a:ext cx="932688" cy="13716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EE0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7553402" y="5708367"/>
            <a:ext cx="553525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1417320" y="5653503"/>
            <a:ext cx="5678424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" name="Google Shape;31;p5"/>
          <p:cNvSpPr/>
          <p:nvPr>
            <p:ph type="pic" idx="3"/>
          </p:nvPr>
        </p:nvSpPr>
        <p:spPr>
          <a:xfrm>
            <a:off x="1554480" y="822960"/>
            <a:ext cx="11521440" cy="4005072"/>
          </a:xfrm>
          <a:prstGeom prst="roundRect">
            <a:avLst>
              <a:gd name="adj" fmla="val 3170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4">
  <p:cSld name="Custom 4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body" idx="1"/>
          </p:nvPr>
        </p:nvSpPr>
        <p:spPr>
          <a:xfrm>
            <a:off x="1421313" y="6446520"/>
            <a:ext cx="5678424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type="body" idx="2"/>
          </p:nvPr>
        </p:nvSpPr>
        <p:spPr>
          <a:xfrm>
            <a:off x="1417320" y="1261872"/>
            <a:ext cx="5677282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" name="Google Shape;35;p6"/>
          <p:cNvSpPr/>
          <p:nvPr>
            <p:ph type="pic" idx="3"/>
          </p:nvPr>
        </p:nvSpPr>
        <p:spPr>
          <a:xfrm>
            <a:off x="7315200" y="809244"/>
            <a:ext cx="5760720" cy="5788152"/>
          </a:xfrm>
          <a:prstGeom prst="roundRect">
            <a:avLst>
              <a:gd name="adj" fmla="val 2204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5">
  <p:cSld name="Custom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body" idx="1"/>
          </p:nvPr>
        </p:nvSpPr>
        <p:spPr>
          <a:xfrm>
            <a:off x="1417320" y="6446520"/>
            <a:ext cx="5678424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body" idx="2"/>
          </p:nvPr>
        </p:nvSpPr>
        <p:spPr>
          <a:xfrm>
            <a:off x="7397496" y="6446520"/>
            <a:ext cx="5678424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3"/>
          </p:nvPr>
        </p:nvSpPr>
        <p:spPr>
          <a:xfrm>
            <a:off x="1417320" y="1220724"/>
            <a:ext cx="11792755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" name="Google Shape;40;p7"/>
          <p:cNvSpPr/>
          <p:nvPr>
            <p:ph type="pic" idx="4"/>
          </p:nvPr>
        </p:nvSpPr>
        <p:spPr>
          <a:xfrm>
            <a:off x="1554480" y="2037190"/>
            <a:ext cx="5541264" cy="3955877"/>
          </a:xfrm>
          <a:prstGeom prst="roundRect">
            <a:avLst>
              <a:gd name="adj" fmla="val 2568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41" name="Google Shape;41;p7"/>
          <p:cNvSpPr/>
          <p:nvPr>
            <p:ph type="pic" idx="5"/>
          </p:nvPr>
        </p:nvSpPr>
        <p:spPr>
          <a:xfrm>
            <a:off x="7534656" y="2037190"/>
            <a:ext cx="5541264" cy="3955877"/>
          </a:xfrm>
          <a:prstGeom prst="roundRect">
            <a:avLst>
              <a:gd name="adj" fmla="val 2568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6">
  <p:cSld name="Custom 6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body" idx="1"/>
          </p:nvPr>
        </p:nvSpPr>
        <p:spPr>
          <a:xfrm>
            <a:off x="1417320" y="3415284"/>
            <a:ext cx="4142232" cy="13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body" idx="2"/>
          </p:nvPr>
        </p:nvSpPr>
        <p:spPr>
          <a:xfrm>
            <a:off x="10815302" y="6272738"/>
            <a:ext cx="2277644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type="body" idx="3"/>
          </p:nvPr>
        </p:nvSpPr>
        <p:spPr>
          <a:xfrm>
            <a:off x="8304510" y="6272738"/>
            <a:ext cx="2277644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type="body" idx="4"/>
          </p:nvPr>
        </p:nvSpPr>
        <p:spPr>
          <a:xfrm>
            <a:off x="5780001" y="6272738"/>
            <a:ext cx="2277644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" name="Google Shape;47;p8"/>
          <p:cNvSpPr/>
          <p:nvPr>
            <p:ph type="pic" idx="5"/>
          </p:nvPr>
        </p:nvSpPr>
        <p:spPr>
          <a:xfrm>
            <a:off x="5943600" y="789315"/>
            <a:ext cx="2112264" cy="5074920"/>
          </a:xfrm>
          <a:prstGeom prst="roundRect">
            <a:avLst>
              <a:gd name="adj" fmla="val 3607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48" name="Google Shape;48;p8"/>
          <p:cNvSpPr/>
          <p:nvPr>
            <p:ph type="pic" idx="6"/>
          </p:nvPr>
        </p:nvSpPr>
        <p:spPr>
          <a:xfrm>
            <a:off x="8467344" y="789315"/>
            <a:ext cx="2112264" cy="5074920"/>
          </a:xfrm>
          <a:prstGeom prst="roundRect">
            <a:avLst>
              <a:gd name="adj" fmla="val 3607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49" name="Google Shape;49;p8"/>
          <p:cNvSpPr/>
          <p:nvPr>
            <p:ph type="pic" idx="7"/>
          </p:nvPr>
        </p:nvSpPr>
        <p:spPr>
          <a:xfrm>
            <a:off x="10977372" y="789315"/>
            <a:ext cx="2112264" cy="5074920"/>
          </a:xfrm>
          <a:prstGeom prst="roundRect">
            <a:avLst>
              <a:gd name="adj" fmla="val 3607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7">
  <p:cSld name="Custom 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body" idx="1"/>
          </p:nvPr>
        </p:nvSpPr>
        <p:spPr>
          <a:xfrm>
            <a:off x="1421313" y="1220724"/>
            <a:ext cx="11795760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9"/>
          <p:cNvSpPr/>
          <p:nvPr>
            <p:ph type="pic" idx="2"/>
          </p:nvPr>
        </p:nvSpPr>
        <p:spPr>
          <a:xfrm>
            <a:off x="1554480" y="2311510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3" name="Google Shape;53;p9"/>
          <p:cNvSpPr/>
          <p:nvPr>
            <p:ph type="pic" idx="3"/>
          </p:nvPr>
        </p:nvSpPr>
        <p:spPr>
          <a:xfrm>
            <a:off x="7479792" y="2311510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4" name="Google Shape;54;p9"/>
          <p:cNvSpPr/>
          <p:nvPr>
            <p:ph type="pic" idx="4"/>
          </p:nvPr>
        </p:nvSpPr>
        <p:spPr>
          <a:xfrm>
            <a:off x="1554480" y="4566816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5" name="Google Shape;55;p9"/>
          <p:cNvSpPr/>
          <p:nvPr>
            <p:ph type="pic" idx="5"/>
          </p:nvPr>
        </p:nvSpPr>
        <p:spPr>
          <a:xfrm>
            <a:off x="7479792" y="4566816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6" name="Google Shape;56;p9"/>
          <p:cNvSpPr txBox="1"/>
          <p:nvPr>
            <p:ph type="body" idx="6"/>
          </p:nvPr>
        </p:nvSpPr>
        <p:spPr>
          <a:xfrm>
            <a:off x="3249347" y="3382054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body" idx="7"/>
          </p:nvPr>
        </p:nvSpPr>
        <p:spPr>
          <a:xfrm>
            <a:off x="9180576" y="3415109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body" idx="8"/>
          </p:nvPr>
        </p:nvSpPr>
        <p:spPr>
          <a:xfrm>
            <a:off x="3249347" y="5643259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body" idx="9"/>
          </p:nvPr>
        </p:nvSpPr>
        <p:spPr>
          <a:xfrm>
            <a:off x="9180576" y="5643259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body" idx="13"/>
          </p:nvPr>
        </p:nvSpPr>
        <p:spPr>
          <a:xfrm>
            <a:off x="3249347" y="2928730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type="body" idx="14"/>
          </p:nvPr>
        </p:nvSpPr>
        <p:spPr>
          <a:xfrm>
            <a:off x="9180576" y="2928730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body" idx="15"/>
          </p:nvPr>
        </p:nvSpPr>
        <p:spPr>
          <a:xfrm>
            <a:off x="3249347" y="5225447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type="body" idx="16"/>
          </p:nvPr>
        </p:nvSpPr>
        <p:spPr>
          <a:xfrm>
            <a:off x="9180576" y="5225447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8">
  <p:cSld name="Custom 8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body" idx="1"/>
          </p:nvPr>
        </p:nvSpPr>
        <p:spPr>
          <a:xfrm>
            <a:off x="1985461" y="1220249"/>
            <a:ext cx="10657332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" name="Google Shape;66;p10"/>
          <p:cNvSpPr/>
          <p:nvPr>
            <p:ph type="pic" idx="2"/>
          </p:nvPr>
        </p:nvSpPr>
        <p:spPr>
          <a:xfrm>
            <a:off x="2295144" y="2147958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67" name="Google Shape;67;p10"/>
          <p:cNvSpPr/>
          <p:nvPr>
            <p:ph type="pic" idx="3"/>
          </p:nvPr>
        </p:nvSpPr>
        <p:spPr>
          <a:xfrm>
            <a:off x="6629400" y="2147958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68" name="Google Shape;68;p10"/>
          <p:cNvSpPr/>
          <p:nvPr>
            <p:ph type="pic" idx="4"/>
          </p:nvPr>
        </p:nvSpPr>
        <p:spPr>
          <a:xfrm>
            <a:off x="10963656" y="2147958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69" name="Google Shape;69;p10"/>
          <p:cNvSpPr/>
          <p:nvPr>
            <p:ph type="pic" idx="5"/>
          </p:nvPr>
        </p:nvSpPr>
        <p:spPr>
          <a:xfrm>
            <a:off x="2295144" y="4565453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70" name="Google Shape;70;p10"/>
          <p:cNvSpPr/>
          <p:nvPr>
            <p:ph type="pic" idx="6"/>
          </p:nvPr>
        </p:nvSpPr>
        <p:spPr>
          <a:xfrm>
            <a:off x="10963656" y="4565453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71" name="Google Shape;71;p10"/>
          <p:cNvSpPr/>
          <p:nvPr>
            <p:ph type="pic" idx="7"/>
          </p:nvPr>
        </p:nvSpPr>
        <p:spPr>
          <a:xfrm>
            <a:off x="6629400" y="4565453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72" name="Google Shape;72;p10"/>
          <p:cNvSpPr txBox="1"/>
          <p:nvPr>
            <p:ph type="body" idx="8"/>
          </p:nvPr>
        </p:nvSpPr>
        <p:spPr>
          <a:xfrm>
            <a:off x="1554480" y="3917322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type="body" idx="9"/>
          </p:nvPr>
        </p:nvSpPr>
        <p:spPr>
          <a:xfrm>
            <a:off x="5888736" y="3917322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type="body" idx="13"/>
          </p:nvPr>
        </p:nvSpPr>
        <p:spPr>
          <a:xfrm>
            <a:off x="10222992" y="3917322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type="body" idx="14"/>
          </p:nvPr>
        </p:nvSpPr>
        <p:spPr>
          <a:xfrm>
            <a:off x="1554480" y="6334817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type="body" idx="15"/>
          </p:nvPr>
        </p:nvSpPr>
        <p:spPr>
          <a:xfrm>
            <a:off x="5888736" y="6334817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type="body" idx="16"/>
          </p:nvPr>
        </p:nvSpPr>
        <p:spPr>
          <a:xfrm>
            <a:off x="10222992" y="6348533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1481304" y="2360761"/>
            <a:ext cx="301752" cy="164592"/>
          </a:xfrm>
          <a:prstGeom prst="rect">
            <a:avLst/>
          </a:prstGeom>
          <a:solidFill>
            <a:srgbClr val="2EA12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-1056108" y="2351745"/>
            <a:ext cx="301752" cy="164592"/>
          </a:xfrm>
          <a:prstGeom prst="rect">
            <a:avLst/>
          </a:prstGeom>
          <a:solidFill>
            <a:srgbClr val="FFC60A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-635815" y="2360761"/>
            <a:ext cx="301752" cy="164592"/>
          </a:xfrm>
          <a:prstGeom prst="rect">
            <a:avLst/>
          </a:prstGeom>
          <a:solidFill>
            <a:srgbClr val="D8393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-1481304" y="3638803"/>
            <a:ext cx="529479" cy="274320"/>
          </a:xfrm>
          <a:prstGeom prst="rect">
            <a:avLst/>
          </a:prstGeom>
          <a:noFill/>
          <a:ln w="25400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786150" y="3652519"/>
            <a:ext cx="529479" cy="274320"/>
          </a:xfrm>
          <a:prstGeom prst="rect">
            <a:avLst/>
          </a:prstGeom>
          <a:noFill/>
          <a:ln w="25400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2"/>
          <p:cNvCxnSpPr/>
          <p:nvPr/>
        </p:nvCxnSpPr>
        <p:spPr>
          <a:xfrm rot="-2699971">
            <a:off x="-1400373" y="3916455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2"/>
          <p:cNvCxnSpPr/>
          <p:nvPr/>
        </p:nvCxnSpPr>
        <p:spPr>
          <a:xfrm rot="-2699971">
            <a:off x="-705218" y="3919672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2"/>
          <p:cNvCxnSpPr/>
          <p:nvPr/>
        </p:nvCxnSpPr>
        <p:spPr>
          <a:xfrm rot="-2699971">
            <a:off x="-1400373" y="4180635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2"/>
          <p:cNvCxnSpPr/>
          <p:nvPr/>
        </p:nvCxnSpPr>
        <p:spPr>
          <a:xfrm rot="-2699971">
            <a:off x="-705218" y="4186550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0" name="Google Shape;100;p12"/>
          <p:cNvCxnSpPr/>
          <p:nvPr/>
        </p:nvCxnSpPr>
        <p:spPr>
          <a:xfrm rot="-2699971">
            <a:off x="-1400373" y="4444813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FFC60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2"/>
          <p:cNvCxnSpPr/>
          <p:nvPr/>
        </p:nvCxnSpPr>
        <p:spPr>
          <a:xfrm rot="-2699971">
            <a:off x="-1400373" y="4708992"/>
            <a:ext cx="390768" cy="390768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8393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2" name="Google Shape;102;p12"/>
          <p:cNvCxnSpPr/>
          <p:nvPr/>
        </p:nvCxnSpPr>
        <p:spPr>
          <a:xfrm rot="-2699971">
            <a:off x="-705218" y="4453428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AD82F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3" name="Google Shape;103;p12"/>
          <p:cNvCxnSpPr/>
          <p:nvPr/>
        </p:nvCxnSpPr>
        <p:spPr>
          <a:xfrm rot="-2699971">
            <a:off x="-705218" y="4720305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" name="Google Shape;104;p12"/>
          <p:cNvCxnSpPr/>
          <p:nvPr/>
        </p:nvCxnSpPr>
        <p:spPr>
          <a:xfrm rot="-2699971">
            <a:off x="-1423524" y="4973171"/>
            <a:ext cx="390768" cy="390768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5" name="Google Shape;105;p12"/>
          <p:cNvCxnSpPr/>
          <p:nvPr/>
        </p:nvCxnSpPr>
        <p:spPr>
          <a:xfrm rot="-2699971">
            <a:off x="-728370" y="4987183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6" name="Google Shape;106;p12"/>
          <p:cNvSpPr/>
          <p:nvPr/>
        </p:nvSpPr>
        <p:spPr>
          <a:xfrm>
            <a:off x="-1481304" y="2717586"/>
            <a:ext cx="401674" cy="219094"/>
          </a:xfrm>
          <a:prstGeom prst="rect">
            <a:avLst/>
          </a:prstGeom>
          <a:solidFill>
            <a:srgbClr val="2EA12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-685776" y="2712705"/>
            <a:ext cx="401674" cy="219094"/>
          </a:xfrm>
          <a:prstGeom prst="rect">
            <a:avLst/>
          </a:prstGeom>
          <a:solidFill>
            <a:srgbClr val="8EE085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-1481304" y="3200859"/>
            <a:ext cx="401674" cy="219094"/>
          </a:xfrm>
          <a:prstGeom prst="rect">
            <a:avLst/>
          </a:prstGeom>
          <a:solidFill>
            <a:srgbClr val="FFC60A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-685776" y="3198678"/>
            <a:ext cx="401674" cy="219094"/>
          </a:xfrm>
          <a:prstGeom prst="rect">
            <a:avLst/>
          </a:prstGeom>
          <a:solidFill>
            <a:srgbClr val="D8393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12"/>
          <p:cNvSpPr/>
          <p:nvPr/>
        </p:nvSpPr>
        <p:spPr>
          <a:xfrm rot="-5399976">
            <a:off x="-1528628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12"/>
          <p:cNvSpPr/>
          <p:nvPr/>
        </p:nvSpPr>
        <p:spPr>
          <a:xfrm rot="5399976">
            <a:off x="-1167826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12"/>
          <p:cNvSpPr/>
          <p:nvPr/>
        </p:nvSpPr>
        <p:spPr>
          <a:xfrm rot="-5399976">
            <a:off x="-794107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2"/>
          <p:cNvSpPr/>
          <p:nvPr/>
        </p:nvSpPr>
        <p:spPr>
          <a:xfrm rot="5399976">
            <a:off x="-419864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-1496821" y="7743951"/>
            <a:ext cx="142056" cy="142056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-378945" y="7741858"/>
            <a:ext cx="142056" cy="142056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-1146773" y="7716458"/>
            <a:ext cx="194949" cy="194949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-773449" y="7716458"/>
            <a:ext cx="194949" cy="194949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8" name="Google Shape;118;p12"/>
          <p:cNvGrpSpPr/>
          <p:nvPr/>
        </p:nvGrpSpPr>
        <p:grpSpPr>
          <a:xfrm>
            <a:off x="-1478932" y="5400319"/>
            <a:ext cx="1141195" cy="215898"/>
            <a:chOff x="-4" y="0"/>
            <a:chExt cx="1141195" cy="215898"/>
          </a:xfrm>
        </p:grpSpPr>
        <p:cxnSp>
          <p:nvCxnSpPr>
            <p:cNvPr id="119" name="Google Shape;119;p12"/>
            <p:cNvCxnSpPr>
              <a:endCxn id="120" idx="1"/>
            </p:cNvCxnSpPr>
            <p:nvPr/>
          </p:nvCxnSpPr>
          <p:spPr>
            <a:xfrm>
              <a:off x="-4" y="107949"/>
              <a:ext cx="510000" cy="0"/>
            </a:xfrm>
            <a:prstGeom prst="straightConnector1">
              <a:avLst/>
            </a:prstGeom>
            <a:solidFill>
              <a:srgbClr val="DEE0E3"/>
            </a:solidFill>
            <a:ln w="12700" cap="flat" cmpd="sng">
              <a:solidFill>
                <a:srgbClr val="B825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2"/>
            <p:cNvSpPr/>
            <p:nvPr/>
          </p:nvSpPr>
          <p:spPr>
            <a:xfrm>
              <a:off x="509996" y="0"/>
              <a:ext cx="631195" cy="21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AD82F7"/>
                  </a:solidFill>
                  <a:latin typeface="Noto Sans SC" panose="020B0200000000000000" charset="-122"/>
                  <a:ea typeface="Noto Sans SC" panose="020B0200000000000000" charset="-122"/>
                  <a:cs typeface="Noto Sans SC" panose="020B0200000000000000" charset="-122"/>
                  <a:sym typeface="Noto Sans SC" panose="020B0200000000000000" charset="-122"/>
                </a:rPr>
                <a:t>Stop</a:t>
              </a: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1" name="Google Shape;121;p12"/>
          <p:cNvSpPr txBox="1"/>
          <p:nvPr/>
        </p:nvSpPr>
        <p:spPr>
          <a:xfrm>
            <a:off x="-1558561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深蓝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-786150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褐色</a:t>
            </a:r>
            <a:endParaRPr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-1558561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深绿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-754356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紫色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-1558561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深红</a:t>
            </a:r>
            <a:endParaRPr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-754356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黑色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-754356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洋红</a:t>
            </a:r>
            <a:endParaRPr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-1558561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红色</a:t>
            </a:r>
            <a:endParaRPr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29" name="Google Shape;129;p12"/>
          <p:cNvGrpSpPr/>
          <p:nvPr/>
        </p:nvGrpSpPr>
        <p:grpSpPr>
          <a:xfrm>
            <a:off x="-1504454" y="5928820"/>
            <a:ext cx="552630" cy="1010940"/>
            <a:chOff x="0" y="-4"/>
            <a:chExt cx="552630" cy="1010940"/>
          </a:xfrm>
        </p:grpSpPr>
        <p:cxnSp>
          <p:nvCxnSpPr>
            <p:cNvPr id="130" name="Google Shape;130;p12"/>
            <p:cNvCxnSpPr/>
            <p:nvPr/>
          </p:nvCxnSpPr>
          <p:spPr>
            <a:xfrm rot="-44" flipH="1">
              <a:off x="0" y="0"/>
              <a:ext cx="552630" cy="664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12"/>
            <p:cNvCxnSpPr/>
            <p:nvPr/>
          </p:nvCxnSpPr>
          <p:spPr>
            <a:xfrm rot="-44" flipH="1">
              <a:off x="0" y="507795"/>
              <a:ext cx="552630" cy="664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2"/>
            <p:cNvCxnSpPr/>
            <p:nvPr/>
          </p:nvCxnSpPr>
          <p:spPr>
            <a:xfrm rot="-44" flipH="1">
              <a:off x="0" y="1010269"/>
              <a:ext cx="552630" cy="664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" name="Google Shape;133;p12"/>
          <p:cNvGrpSpPr/>
          <p:nvPr/>
        </p:nvGrpSpPr>
        <p:grpSpPr>
          <a:xfrm>
            <a:off x="-685775" y="5946343"/>
            <a:ext cx="552629" cy="991257"/>
            <a:chOff x="0" y="-4"/>
            <a:chExt cx="552629" cy="991257"/>
          </a:xfrm>
        </p:grpSpPr>
        <p:cxnSp>
          <p:nvCxnSpPr>
            <p:cNvPr id="134" name="Google Shape;134;p12"/>
            <p:cNvCxnSpPr/>
            <p:nvPr/>
          </p:nvCxnSpPr>
          <p:spPr>
            <a:xfrm rot="-44" flipH="1">
              <a:off x="0" y="0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2"/>
            <p:cNvCxnSpPr/>
            <p:nvPr/>
          </p:nvCxnSpPr>
          <p:spPr>
            <a:xfrm rot="-44" flipH="1">
              <a:off x="0" y="330201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12"/>
            <p:cNvCxnSpPr/>
            <p:nvPr/>
          </p:nvCxnSpPr>
          <p:spPr>
            <a:xfrm rot="-44" flipH="1">
              <a:off x="0" y="660403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2"/>
            <p:cNvCxnSpPr/>
            <p:nvPr/>
          </p:nvCxnSpPr>
          <p:spPr>
            <a:xfrm rot="-44" flipH="1">
              <a:off x="0" y="990604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4950" y="0"/>
            <a:ext cx="11376000" cy="8218070"/>
          </a:xfrm>
          <a:prstGeom prst="rect">
            <a:avLst/>
          </a:prstGeom>
        </p:spPr>
      </p:pic>
      <p:sp>
        <p:nvSpPr>
          <p:cNvPr id="2" name="Google Shape;121;p12"/>
          <p:cNvSpPr txBox="1"/>
          <p:nvPr/>
        </p:nvSpPr>
        <p:spPr>
          <a:xfrm>
            <a:off x="7032625" y="1573530"/>
            <a:ext cx="3136265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超级</a:t>
            </a:r>
            <a:r>
              <a:rPr lang="en-US" altLang="zh-CN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TTR </a:t>
            </a:r>
            <a:r>
              <a:rPr lang="en-US" altLang="zh-CN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Day</a:t>
            </a:r>
            <a:endParaRPr lang="en-US" altLang="zh-CN"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基本没有波段</a:t>
            </a: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机会</a:t>
            </a:r>
            <a:endParaRPr lang="zh-CN" altLang="en-US"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BLSHS</a:t>
            </a: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是最好</a:t>
            </a: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选择</a:t>
            </a:r>
            <a:endParaRPr lang="zh-CN" altLang="en-US"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110;p12"/>
          <p:cNvSpPr/>
          <p:nvPr/>
        </p:nvSpPr>
        <p:spPr>
          <a:xfrm rot="-5399976">
            <a:off x="6287587" y="7199795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13;p12"/>
          <p:cNvSpPr/>
          <p:nvPr/>
        </p:nvSpPr>
        <p:spPr>
          <a:xfrm rot="5399976">
            <a:off x="8025001" y="533480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13;p12"/>
          <p:cNvSpPr/>
          <p:nvPr/>
        </p:nvSpPr>
        <p:spPr>
          <a:xfrm rot="5399976">
            <a:off x="9637901" y="5285905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110;p12"/>
          <p:cNvSpPr/>
          <p:nvPr/>
        </p:nvSpPr>
        <p:spPr>
          <a:xfrm rot="-5399976">
            <a:off x="5493837" y="720043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" name="Google Shape;108;p12"/>
          <p:cNvSpPr/>
          <p:nvPr/>
        </p:nvSpPr>
        <p:spPr>
          <a:xfrm>
            <a:off x="2804795" y="5017135"/>
            <a:ext cx="9996805" cy="2699385"/>
          </a:xfrm>
          <a:prstGeom prst="rect">
            <a:avLst/>
          </a:prstGeom>
          <a:solidFill>
            <a:srgbClr val="FFC60A">
              <a:alpha val="100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24;p12"/>
          <p:cNvSpPr txBox="1"/>
          <p:nvPr/>
        </p:nvSpPr>
        <p:spPr>
          <a:xfrm>
            <a:off x="5074920" y="4105910"/>
            <a:ext cx="1386840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限价单</a:t>
            </a: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市场</a:t>
            </a:r>
            <a:endParaRPr lang="zh-CN" altLang="en-US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BLSHS</a:t>
            </a:r>
            <a:endParaRPr lang="en-US" altLang="zh-CN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快进快出</a:t>
            </a:r>
            <a:endParaRPr lang="zh-CN" altLang="en-US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切忌拿的</a:t>
            </a: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太久</a:t>
            </a:r>
            <a:endParaRPr lang="zh-CN" altLang="en-US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>
            <a:off x="-1481304" y="2360761"/>
            <a:ext cx="301800" cy="1647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-1056108" y="2351745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-635815" y="2360761"/>
            <a:ext cx="301800" cy="1647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-1481304" y="3638803"/>
            <a:ext cx="529500" cy="274200"/>
          </a:xfrm>
          <a:prstGeom prst="rect">
            <a:avLst/>
          </a:prstGeom>
          <a:noFill/>
          <a:ln w="25400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-786150" y="3652519"/>
            <a:ext cx="529500" cy="274200"/>
          </a:xfrm>
          <a:prstGeom prst="rect">
            <a:avLst/>
          </a:prstGeom>
          <a:noFill/>
          <a:ln w="25400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1" name="Google Shape;151;p13"/>
          <p:cNvCxnSpPr/>
          <p:nvPr/>
        </p:nvCxnSpPr>
        <p:spPr>
          <a:xfrm rot="-2700000">
            <a:off x="-1400377" y="391646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13"/>
          <p:cNvCxnSpPr/>
          <p:nvPr/>
        </p:nvCxnSpPr>
        <p:spPr>
          <a:xfrm rot="-2700000">
            <a:off x="-705222" y="3919680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13"/>
          <p:cNvCxnSpPr/>
          <p:nvPr/>
        </p:nvCxnSpPr>
        <p:spPr>
          <a:xfrm rot="-2700000">
            <a:off x="-1400377" y="418064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13"/>
          <p:cNvCxnSpPr/>
          <p:nvPr/>
        </p:nvCxnSpPr>
        <p:spPr>
          <a:xfrm rot="-2700000">
            <a:off x="-705222" y="4186558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7" name="Google Shape;157;p13"/>
          <p:cNvCxnSpPr/>
          <p:nvPr/>
        </p:nvCxnSpPr>
        <p:spPr>
          <a:xfrm rot="-2700000">
            <a:off x="-1400377" y="4444821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FFC60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13"/>
          <p:cNvCxnSpPr/>
          <p:nvPr/>
        </p:nvCxnSpPr>
        <p:spPr>
          <a:xfrm rot="-2700000">
            <a:off x="-1400377" y="4709000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8393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" name="Google Shape;159;p13"/>
          <p:cNvCxnSpPr/>
          <p:nvPr/>
        </p:nvCxnSpPr>
        <p:spPr>
          <a:xfrm rot="-2700000">
            <a:off x="-705222" y="4453436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AD82F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0" name="Google Shape;160;p13"/>
          <p:cNvCxnSpPr/>
          <p:nvPr/>
        </p:nvCxnSpPr>
        <p:spPr>
          <a:xfrm rot="-2700000">
            <a:off x="-705222" y="4720313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1" name="Google Shape;161;p13"/>
          <p:cNvCxnSpPr/>
          <p:nvPr/>
        </p:nvCxnSpPr>
        <p:spPr>
          <a:xfrm rot="-2700000">
            <a:off x="-1423528" y="4973179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" name="Google Shape;162;p13"/>
          <p:cNvCxnSpPr/>
          <p:nvPr/>
        </p:nvCxnSpPr>
        <p:spPr>
          <a:xfrm rot="-2700000">
            <a:off x="-728374" y="4987191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3" name="Google Shape;163;p13"/>
          <p:cNvSpPr/>
          <p:nvPr/>
        </p:nvSpPr>
        <p:spPr>
          <a:xfrm>
            <a:off x="-1481304" y="2717586"/>
            <a:ext cx="401700" cy="2190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-685776" y="2712705"/>
            <a:ext cx="401700" cy="219000"/>
          </a:xfrm>
          <a:prstGeom prst="rect">
            <a:avLst/>
          </a:prstGeom>
          <a:solidFill>
            <a:srgbClr val="8EE085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-1481304" y="320085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-685776" y="3198678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3"/>
          <p:cNvSpPr/>
          <p:nvPr/>
        </p:nvSpPr>
        <p:spPr>
          <a:xfrm rot="-5400000">
            <a:off x="-1528705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13"/>
          <p:cNvSpPr/>
          <p:nvPr/>
        </p:nvSpPr>
        <p:spPr>
          <a:xfrm rot="5400000">
            <a:off x="-1167815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13"/>
          <p:cNvSpPr/>
          <p:nvPr/>
        </p:nvSpPr>
        <p:spPr>
          <a:xfrm rot="-5400000">
            <a:off x="-794184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3"/>
          <p:cNvSpPr/>
          <p:nvPr/>
        </p:nvSpPr>
        <p:spPr>
          <a:xfrm rot="5400000">
            <a:off x="-419853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-1496821" y="7743951"/>
            <a:ext cx="142200" cy="1422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-378945" y="7741858"/>
            <a:ext cx="142200" cy="1422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-1146773" y="7716458"/>
            <a:ext cx="195000" cy="1950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-773449" y="7716458"/>
            <a:ext cx="195000" cy="1950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5" name="Google Shape;175;p13"/>
          <p:cNvGrpSpPr/>
          <p:nvPr/>
        </p:nvGrpSpPr>
        <p:grpSpPr>
          <a:xfrm>
            <a:off x="-1478932" y="5400319"/>
            <a:ext cx="1141200" cy="216000"/>
            <a:chOff x="-4" y="0"/>
            <a:chExt cx="1141200" cy="216000"/>
          </a:xfrm>
        </p:grpSpPr>
        <p:cxnSp>
          <p:nvCxnSpPr>
            <p:cNvPr id="176" name="Google Shape;176;p13"/>
            <p:cNvCxnSpPr>
              <a:endCxn id="177" idx="1"/>
            </p:cNvCxnSpPr>
            <p:nvPr/>
          </p:nvCxnSpPr>
          <p:spPr>
            <a:xfrm>
              <a:off x="-4" y="108000"/>
              <a:ext cx="510000" cy="0"/>
            </a:xfrm>
            <a:prstGeom prst="straightConnector1">
              <a:avLst/>
            </a:prstGeom>
            <a:solidFill>
              <a:srgbClr val="DEE0E3"/>
            </a:solidFill>
            <a:ln w="12700" cap="flat" cmpd="sng">
              <a:solidFill>
                <a:srgbClr val="B825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13"/>
            <p:cNvSpPr/>
            <p:nvPr/>
          </p:nvSpPr>
          <p:spPr>
            <a:xfrm>
              <a:off x="509996" y="0"/>
              <a:ext cx="6312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AD82F7"/>
                  </a:solidFill>
                  <a:latin typeface="Noto Sans SC" panose="020B0200000000000000" charset="-122"/>
                  <a:ea typeface="Noto Sans SC" panose="020B0200000000000000" charset="-122"/>
                  <a:cs typeface="Noto Sans SC" panose="020B0200000000000000" charset="-122"/>
                  <a:sym typeface="Noto Sans SC" panose="020B0200000000000000" charset="-122"/>
                </a:rPr>
                <a:t>Stop</a:t>
              </a: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8" name="Google Shape;178;p13"/>
          <p:cNvSpPr txBox="1"/>
          <p:nvPr/>
        </p:nvSpPr>
        <p:spPr>
          <a:xfrm>
            <a:off x="-1558561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深蓝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-786150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褐色</a:t>
            </a:r>
            <a:endParaRPr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-1558561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深绿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-754356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紫色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-1558561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深红</a:t>
            </a:r>
            <a:endParaRPr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-754356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黑色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-754356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洋红</a:t>
            </a:r>
            <a:endParaRPr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-1558561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红色</a:t>
            </a:r>
            <a:endParaRPr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86" name="Google Shape;186;p13"/>
          <p:cNvGrpSpPr/>
          <p:nvPr/>
        </p:nvGrpSpPr>
        <p:grpSpPr>
          <a:xfrm>
            <a:off x="-1504424" y="5928820"/>
            <a:ext cx="552600" cy="1010869"/>
            <a:chOff x="30" y="-4"/>
            <a:chExt cx="552600" cy="1010869"/>
          </a:xfrm>
        </p:grpSpPr>
        <p:cxnSp>
          <p:nvCxnSpPr>
            <p:cNvPr id="187" name="Google Shape;187;p13"/>
            <p:cNvCxnSpPr/>
            <p:nvPr/>
          </p:nvCxnSpPr>
          <p:spPr>
            <a:xfrm flipH="1">
              <a:off x="30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3"/>
            <p:cNvCxnSpPr/>
            <p:nvPr/>
          </p:nvCxnSpPr>
          <p:spPr>
            <a:xfrm flipH="1">
              <a:off x="30" y="507791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3"/>
            <p:cNvCxnSpPr/>
            <p:nvPr/>
          </p:nvCxnSpPr>
          <p:spPr>
            <a:xfrm flipH="1">
              <a:off x="30" y="1010265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0" name="Google Shape;190;p13"/>
          <p:cNvGrpSpPr/>
          <p:nvPr/>
        </p:nvGrpSpPr>
        <p:grpSpPr>
          <a:xfrm>
            <a:off x="-685746" y="5946343"/>
            <a:ext cx="552600" cy="991204"/>
            <a:chOff x="29" y="-4"/>
            <a:chExt cx="552600" cy="991204"/>
          </a:xfrm>
        </p:grpSpPr>
        <p:cxnSp>
          <p:nvCxnSpPr>
            <p:cNvPr id="191" name="Google Shape;191;p13"/>
            <p:cNvCxnSpPr/>
            <p:nvPr/>
          </p:nvCxnSpPr>
          <p:spPr>
            <a:xfrm flipH="1">
              <a:off x="29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3"/>
            <p:cNvCxnSpPr/>
            <p:nvPr/>
          </p:nvCxnSpPr>
          <p:spPr>
            <a:xfrm flipH="1">
              <a:off x="29" y="330197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13"/>
            <p:cNvCxnSpPr/>
            <p:nvPr/>
          </p:nvCxnSpPr>
          <p:spPr>
            <a:xfrm flipH="1">
              <a:off x="29" y="660399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3"/>
            <p:cNvCxnSpPr/>
            <p:nvPr/>
          </p:nvCxnSpPr>
          <p:spPr>
            <a:xfrm flipH="1">
              <a:off x="29" y="990600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8575"/>
            <a:ext cx="4685665" cy="56083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8995"/>
            <a:ext cx="14305915" cy="1268095"/>
          </a:xfrm>
          <a:prstGeom prst="rect">
            <a:avLst/>
          </a:prstGeom>
        </p:spPr>
      </p:pic>
      <p:sp>
        <p:nvSpPr>
          <p:cNvPr id="12" name="Google Shape;148;p13"/>
          <p:cNvSpPr/>
          <p:nvPr/>
        </p:nvSpPr>
        <p:spPr>
          <a:xfrm>
            <a:off x="424000" y="1769576"/>
            <a:ext cx="301800" cy="1647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65;p13"/>
          <p:cNvSpPr/>
          <p:nvPr/>
        </p:nvSpPr>
        <p:spPr>
          <a:xfrm>
            <a:off x="468146" y="324530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66;p13"/>
          <p:cNvSpPr/>
          <p:nvPr/>
        </p:nvSpPr>
        <p:spPr>
          <a:xfrm>
            <a:off x="658519" y="3245668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2969895"/>
            <a:ext cx="5524500" cy="2489200"/>
          </a:xfrm>
          <a:prstGeom prst="rect">
            <a:avLst/>
          </a:prstGeom>
        </p:spPr>
      </p:pic>
      <p:sp>
        <p:nvSpPr>
          <p:cNvPr id="7" name="Google Shape;166;p13"/>
          <p:cNvSpPr/>
          <p:nvPr/>
        </p:nvSpPr>
        <p:spPr>
          <a:xfrm>
            <a:off x="812824" y="3726363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65;p13"/>
          <p:cNvSpPr/>
          <p:nvPr/>
        </p:nvSpPr>
        <p:spPr>
          <a:xfrm>
            <a:off x="938046" y="253791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66;p13"/>
          <p:cNvSpPr/>
          <p:nvPr/>
        </p:nvSpPr>
        <p:spPr>
          <a:xfrm>
            <a:off x="937919" y="3201218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166;p13"/>
          <p:cNvSpPr/>
          <p:nvPr/>
        </p:nvSpPr>
        <p:spPr>
          <a:xfrm>
            <a:off x="1403374" y="4050213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65;p13"/>
          <p:cNvSpPr/>
          <p:nvPr/>
        </p:nvSpPr>
        <p:spPr>
          <a:xfrm>
            <a:off x="4151146" y="337230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/>
          <p:nvPr/>
        </p:nvSpPr>
        <p:spPr>
          <a:xfrm>
            <a:off x="-1481304" y="2360761"/>
            <a:ext cx="301800" cy="1647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-1056108" y="2351745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-635815" y="2360761"/>
            <a:ext cx="301800" cy="1647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-1481304" y="3638803"/>
            <a:ext cx="529500" cy="274200"/>
          </a:xfrm>
          <a:prstGeom prst="rect">
            <a:avLst/>
          </a:prstGeom>
          <a:noFill/>
          <a:ln w="25400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-786150" y="3652519"/>
            <a:ext cx="529500" cy="274200"/>
          </a:xfrm>
          <a:prstGeom prst="rect">
            <a:avLst/>
          </a:prstGeom>
          <a:noFill/>
          <a:ln w="25400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0" name="Google Shape;210;p14"/>
          <p:cNvCxnSpPr/>
          <p:nvPr/>
        </p:nvCxnSpPr>
        <p:spPr>
          <a:xfrm rot="-2700000">
            <a:off x="-1400377" y="391646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14"/>
          <p:cNvCxnSpPr/>
          <p:nvPr/>
        </p:nvCxnSpPr>
        <p:spPr>
          <a:xfrm rot="-2700000">
            <a:off x="-705222" y="3919680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1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1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4"/>
          <p:cNvCxnSpPr/>
          <p:nvPr/>
        </p:nvCxnSpPr>
        <p:spPr>
          <a:xfrm rot="-2700000">
            <a:off x="-1400377" y="418064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14"/>
          <p:cNvCxnSpPr/>
          <p:nvPr/>
        </p:nvCxnSpPr>
        <p:spPr>
          <a:xfrm rot="-2700000">
            <a:off x="-705222" y="4186558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16" name="Google Shape;216;p14"/>
          <p:cNvCxnSpPr/>
          <p:nvPr/>
        </p:nvCxnSpPr>
        <p:spPr>
          <a:xfrm rot="-2700000">
            <a:off x="-1400377" y="4444821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FFC60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4"/>
          <p:cNvCxnSpPr/>
          <p:nvPr/>
        </p:nvCxnSpPr>
        <p:spPr>
          <a:xfrm rot="-2700000">
            <a:off x="-1400377" y="4709000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8393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18" name="Google Shape;218;p14"/>
          <p:cNvCxnSpPr/>
          <p:nvPr/>
        </p:nvCxnSpPr>
        <p:spPr>
          <a:xfrm rot="-2700000">
            <a:off x="-705222" y="4453436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AD82F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19" name="Google Shape;219;p14"/>
          <p:cNvCxnSpPr/>
          <p:nvPr/>
        </p:nvCxnSpPr>
        <p:spPr>
          <a:xfrm rot="-2700000">
            <a:off x="-705222" y="4720313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0" name="Google Shape;220;p14"/>
          <p:cNvCxnSpPr/>
          <p:nvPr/>
        </p:nvCxnSpPr>
        <p:spPr>
          <a:xfrm rot="-2700000">
            <a:off x="-1423528" y="4973179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1" name="Google Shape;221;p14"/>
          <p:cNvCxnSpPr/>
          <p:nvPr/>
        </p:nvCxnSpPr>
        <p:spPr>
          <a:xfrm rot="-2700000">
            <a:off x="-728374" y="4987191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22" name="Google Shape;222;p14"/>
          <p:cNvSpPr/>
          <p:nvPr/>
        </p:nvSpPr>
        <p:spPr>
          <a:xfrm>
            <a:off x="-1481304" y="2717586"/>
            <a:ext cx="401700" cy="2190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-685776" y="2712705"/>
            <a:ext cx="401700" cy="219000"/>
          </a:xfrm>
          <a:prstGeom prst="rect">
            <a:avLst/>
          </a:prstGeom>
          <a:solidFill>
            <a:srgbClr val="8EE085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-1481304" y="320085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-685776" y="3198678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14"/>
          <p:cNvSpPr/>
          <p:nvPr/>
        </p:nvSpPr>
        <p:spPr>
          <a:xfrm rot="-5400000">
            <a:off x="-1528705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14"/>
          <p:cNvSpPr/>
          <p:nvPr/>
        </p:nvSpPr>
        <p:spPr>
          <a:xfrm rot="5400000">
            <a:off x="-1167815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Google Shape;228;p14"/>
          <p:cNvSpPr/>
          <p:nvPr/>
        </p:nvSpPr>
        <p:spPr>
          <a:xfrm rot="-5400000">
            <a:off x="-794184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Google Shape;229;p14"/>
          <p:cNvSpPr/>
          <p:nvPr/>
        </p:nvSpPr>
        <p:spPr>
          <a:xfrm rot="5400000">
            <a:off x="-419853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-1496821" y="7743951"/>
            <a:ext cx="142200" cy="1422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-378945" y="7741858"/>
            <a:ext cx="142200" cy="1422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-1146773" y="7716458"/>
            <a:ext cx="195000" cy="1950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-773449" y="7716458"/>
            <a:ext cx="195000" cy="1950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-1478932" y="5400319"/>
            <a:ext cx="1141200" cy="216000"/>
            <a:chOff x="-4" y="0"/>
            <a:chExt cx="1141200" cy="216000"/>
          </a:xfrm>
        </p:grpSpPr>
        <p:cxnSp>
          <p:nvCxnSpPr>
            <p:cNvPr id="235" name="Google Shape;235;p14"/>
            <p:cNvCxnSpPr>
              <a:endCxn id="236" idx="1"/>
            </p:cNvCxnSpPr>
            <p:nvPr/>
          </p:nvCxnSpPr>
          <p:spPr>
            <a:xfrm>
              <a:off x="-4" y="108000"/>
              <a:ext cx="510000" cy="0"/>
            </a:xfrm>
            <a:prstGeom prst="straightConnector1">
              <a:avLst/>
            </a:prstGeom>
            <a:solidFill>
              <a:srgbClr val="DEE0E3"/>
            </a:solidFill>
            <a:ln w="12700" cap="flat" cmpd="sng">
              <a:solidFill>
                <a:srgbClr val="B825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14"/>
            <p:cNvSpPr/>
            <p:nvPr/>
          </p:nvSpPr>
          <p:spPr>
            <a:xfrm>
              <a:off x="509996" y="0"/>
              <a:ext cx="6312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AD82F7"/>
                  </a:solidFill>
                  <a:latin typeface="Noto Sans SC" panose="020B0200000000000000" charset="-122"/>
                  <a:ea typeface="Noto Sans SC" panose="020B0200000000000000" charset="-122"/>
                  <a:cs typeface="Noto Sans SC" panose="020B0200000000000000" charset="-122"/>
                  <a:sym typeface="Noto Sans SC" panose="020B0200000000000000" charset="-122"/>
                </a:rPr>
                <a:t>Stop</a:t>
              </a: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7" name="Google Shape;237;p14"/>
          <p:cNvSpPr txBox="1"/>
          <p:nvPr/>
        </p:nvSpPr>
        <p:spPr>
          <a:xfrm>
            <a:off x="-1558561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深蓝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-786150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褐色</a:t>
            </a:r>
            <a:endParaRPr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-1558561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深绿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-754356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紫色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-1558561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深红</a:t>
            </a:r>
            <a:endParaRPr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-754356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黑色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-754356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洋红</a:t>
            </a:r>
            <a:endParaRPr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-1558561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红色</a:t>
            </a:r>
            <a:endParaRPr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-1504424" y="5928820"/>
            <a:ext cx="552600" cy="1010869"/>
            <a:chOff x="30" y="-4"/>
            <a:chExt cx="552600" cy="1010869"/>
          </a:xfrm>
        </p:grpSpPr>
        <p:cxnSp>
          <p:nvCxnSpPr>
            <p:cNvPr id="246" name="Google Shape;246;p14"/>
            <p:cNvCxnSpPr/>
            <p:nvPr/>
          </p:nvCxnSpPr>
          <p:spPr>
            <a:xfrm flipH="1">
              <a:off x="30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4"/>
            <p:cNvCxnSpPr/>
            <p:nvPr/>
          </p:nvCxnSpPr>
          <p:spPr>
            <a:xfrm flipH="1">
              <a:off x="30" y="507791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4"/>
            <p:cNvCxnSpPr/>
            <p:nvPr/>
          </p:nvCxnSpPr>
          <p:spPr>
            <a:xfrm flipH="1">
              <a:off x="30" y="1010265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9" name="Google Shape;249;p14"/>
          <p:cNvGrpSpPr/>
          <p:nvPr/>
        </p:nvGrpSpPr>
        <p:grpSpPr>
          <a:xfrm>
            <a:off x="-685746" y="5946343"/>
            <a:ext cx="552600" cy="991204"/>
            <a:chOff x="29" y="-4"/>
            <a:chExt cx="552600" cy="991204"/>
          </a:xfrm>
        </p:grpSpPr>
        <p:cxnSp>
          <p:nvCxnSpPr>
            <p:cNvPr id="250" name="Google Shape;250;p14"/>
            <p:cNvCxnSpPr/>
            <p:nvPr/>
          </p:nvCxnSpPr>
          <p:spPr>
            <a:xfrm flipH="1">
              <a:off x="29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4"/>
            <p:cNvCxnSpPr/>
            <p:nvPr/>
          </p:nvCxnSpPr>
          <p:spPr>
            <a:xfrm flipH="1">
              <a:off x="29" y="330197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4"/>
            <p:cNvCxnSpPr/>
            <p:nvPr/>
          </p:nvCxnSpPr>
          <p:spPr>
            <a:xfrm flipH="1">
              <a:off x="29" y="660399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4"/>
            <p:cNvCxnSpPr/>
            <p:nvPr/>
          </p:nvCxnSpPr>
          <p:spPr>
            <a:xfrm flipH="1">
              <a:off x="29" y="990600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演示</Application>
  <PresentationFormat/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</vt:lpstr>
      <vt:lpstr>Noto Sans SC</vt:lpstr>
      <vt:lpstr>微软雅黑</vt:lpstr>
      <vt:lpstr>Arial Unicode MS</vt:lpstr>
      <vt:lpstr>默认主题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呆瓜瓜瓜瓜瓜</cp:lastModifiedBy>
  <cp:revision>8</cp:revision>
  <dcterms:created xsi:type="dcterms:W3CDTF">2025-07-23T15:07:00Z</dcterms:created>
  <dcterms:modified xsi:type="dcterms:W3CDTF">2025-08-01T07:10:34Z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C62BF65CEC26430B9FC24B512073390D_12</vt:lpwstr>
  </property>
  <property fmtid="{D5CDD505-2E9C-101B-9397-08002B2CF9AE}" pid="3" name="KSOProductBuildVer">
    <vt:lpwstr>2052-12.1.0.22215</vt:lpwstr>
  </property>
</Properties>
</file>