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88" r:id="rId5"/>
    <p:sldId id="291" r:id="rId6"/>
    <p:sldId id="257" r:id="rId7"/>
    <p:sldId id="261" r:id="rId8"/>
    <p:sldId id="289" r:id="rId9"/>
    <p:sldId id="263" r:id="rId10"/>
    <p:sldId id="292" r:id="rId11"/>
    <p:sldId id="293" r:id="rId12"/>
    <p:sldId id="262" r:id="rId13"/>
    <p:sldId id="290" r:id="rId14"/>
    <p:sldId id="286" r:id="rId15"/>
    <p:sldId id="266" r:id="rId16"/>
    <p:sldId id="267" r:id="rId17"/>
    <p:sldId id="264" r:id="rId18"/>
    <p:sldId id="271" r:id="rId19"/>
    <p:sldId id="294" r:id="rId20"/>
    <p:sldId id="295" r:id="rId21"/>
    <p:sldId id="296" r:id="rId22"/>
    <p:sldId id="280"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3" pos="3840" userDrawn="1">
          <p15:clr>
            <a:srgbClr val="A4A3A4"/>
          </p15:clr>
        </p15:guide>
        <p15:guide id="4" pos="801"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8A4"/>
    <a:srgbClr val="7A0000"/>
    <a:srgbClr val="AF6666"/>
    <a:srgbClr val="3D8C41"/>
    <a:srgbClr val="32A1A6"/>
    <a:srgbClr val="EBEBDD"/>
    <a:srgbClr val="4D4D4D"/>
    <a:srgbClr val="006F83"/>
    <a:srgbClr val="969959"/>
    <a:srgbClr val="98D0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15" autoAdjust="0"/>
  </p:normalViewPr>
  <p:slideViewPr>
    <p:cSldViewPr snapToGrid="0" showGuides="1">
      <p:cViewPr varScale="1">
        <p:scale>
          <a:sx n="94" d="100"/>
          <a:sy n="94" d="100"/>
        </p:scale>
        <p:origin x="-240" y="-67"/>
      </p:cViewPr>
      <p:guideLst>
        <p:guide orient="horz" pos="2160"/>
        <p:guide pos="3840"/>
        <p:guide pos="801"/>
      </p:guideLst>
    </p:cSldViewPr>
  </p:slideViewPr>
  <p:outlineViewPr>
    <p:cViewPr>
      <p:scale>
        <a:sx n="33" d="100"/>
        <a:sy n="33" d="100"/>
      </p:scale>
      <p:origin x="0" y="-1027"/>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EE4C60F-CCEE-4849-8BF8-7C8A5DECBC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0138EFE-B0EB-46B9-9988-C15EDAE5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BDE61-105E-4C8A-9370-EE26862DA328}" type="datetimeFigureOut">
              <a:rPr lang="en-US" smtClean="0"/>
              <a:t>12/21/2021</a:t>
            </a:fld>
            <a:endParaRPr lang="en-US" dirty="0"/>
          </a:p>
        </p:txBody>
      </p:sp>
      <p:sp>
        <p:nvSpPr>
          <p:cNvPr id="4" name="Footer Placeholder 3">
            <a:extLst>
              <a:ext uri="{FF2B5EF4-FFF2-40B4-BE49-F238E27FC236}">
                <a16:creationId xmlns:a16="http://schemas.microsoft.com/office/drawing/2014/main" xmlns="" id="{F56972C1-2B46-4BF1-B2C5-D1B7FEC2F0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2E6EFF4B-2573-4BDA-A6F2-A5502C9138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3EE74F-E86B-4506-9DE4-E1532F489F4C}" type="slidenum">
              <a:rPr lang="en-US" smtClean="0"/>
              <a:t>‹#›</a:t>
            </a:fld>
            <a:endParaRPr lang="en-US" dirty="0"/>
          </a:p>
        </p:txBody>
      </p:sp>
    </p:spTree>
    <p:extLst>
      <p:ext uri="{BB962C8B-B14F-4D97-AF65-F5344CB8AC3E}">
        <p14:creationId xmlns:p14="http://schemas.microsoft.com/office/powerpoint/2010/main" val="425410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9E564-F46A-4B13-9263-4DBEDE3F3E54}"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4110D-4E99-49C1-BF09-9D9E5818BB6B}" type="slidenum">
              <a:rPr lang="en-US" noProof="0" smtClean="0"/>
              <a:t>‹#›</a:t>
            </a:fld>
            <a:endParaRPr lang="en-US" noProof="0" dirty="0"/>
          </a:p>
        </p:txBody>
      </p:sp>
    </p:spTree>
    <p:extLst>
      <p:ext uri="{BB962C8B-B14F-4D97-AF65-F5344CB8AC3E}">
        <p14:creationId xmlns:p14="http://schemas.microsoft.com/office/powerpoint/2010/main" val="4773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1" name="Text Placeholder 9">
            <a:extLst>
              <a:ext uri="{FF2B5EF4-FFF2-40B4-BE49-F238E27FC236}">
                <a16:creationId xmlns:a16="http://schemas.microsoft.com/office/drawing/2014/main" xmlns="" id="{D9D4896A-B348-4A66-B8A4-5E68BBCC49E4}"/>
              </a:ext>
            </a:extLst>
          </p:cNvPr>
          <p:cNvSpPr>
            <a:spLocks noGrp="1"/>
          </p:cNvSpPr>
          <p:nvPr>
            <p:ph type="body" sz="quarter" idx="15" hasCustomPrompt="1"/>
          </p:nvPr>
        </p:nvSpPr>
        <p:spPr>
          <a:xfrm>
            <a:off x="4093464" y="5296342"/>
            <a:ext cx="4005072" cy="1561657"/>
          </a:xfrm>
          <a:solidFill>
            <a:schemeClr val="tx1"/>
          </a:solidFill>
        </p:spPr>
        <p:txBody>
          <a:bodyPr tIns="90000" bIns="90000" anchor="ctr" anchorCtr="0">
            <a:noAutofit/>
          </a:bodyPr>
          <a:lstStyle>
            <a:lvl1pPr marL="0" indent="0" algn="ctr">
              <a:spcBef>
                <a:spcPts val="600"/>
              </a:spcBef>
              <a:buNone/>
              <a:defRPr sz="2800" i="0">
                <a:solidFill>
                  <a:schemeClr val="bg1"/>
                </a:solidFill>
              </a:defRPr>
            </a:lvl1pPr>
            <a:lvl2pPr marL="457200" indent="0" algn="ctr">
              <a:buNone/>
              <a:defRPr sz="2800">
                <a:solidFill>
                  <a:schemeClr val="bg1"/>
                </a:solidFill>
              </a:defRPr>
            </a:lvl2pPr>
            <a:lvl3pPr marL="914400" indent="0" algn="ctr">
              <a:buNone/>
              <a:defRPr sz="2800">
                <a:solidFill>
                  <a:schemeClr val="bg1"/>
                </a:solidFill>
              </a:defRPr>
            </a:lvl3pPr>
            <a:lvl4pPr marL="1371600" indent="0" algn="ctr">
              <a:buNone/>
              <a:defRPr sz="2800">
                <a:solidFill>
                  <a:schemeClr val="bg1"/>
                </a:solidFill>
              </a:defRPr>
            </a:lvl4pPr>
            <a:lvl5pPr marL="1828800" indent="0" algn="ctr">
              <a:buNone/>
              <a:defRPr sz="2800">
                <a:solidFill>
                  <a:schemeClr val="bg1"/>
                </a:solidFill>
              </a:defRPr>
            </a:lvl5pPr>
          </a:lstStyle>
          <a:p>
            <a:pPr lvl="0"/>
            <a:r>
              <a:rPr lang="en-US" noProof="0"/>
              <a:t>Edit Master</a:t>
            </a:r>
            <a:br>
              <a:rPr lang="en-US" noProof="0"/>
            </a:br>
            <a:r>
              <a:rPr lang="en-US" noProof="0"/>
              <a:t>text styles</a:t>
            </a:r>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953857"/>
            <a:ext cx="2331720" cy="539496"/>
          </a:xfrm>
          <a:ln>
            <a:no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684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2620884"/>
            <a:ext cx="4955429" cy="808115"/>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2107734"/>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6284489" y="976103"/>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6284490" y="5321068"/>
            <a:ext cx="4955429" cy="548574"/>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6D20445D-98AF-47B2-9FBD-AF19976FE079}"/>
              </a:ext>
            </a:extLst>
          </p:cNvPr>
          <p:cNvSpPr>
            <a:spLocks noGrp="1"/>
          </p:cNvSpPr>
          <p:nvPr>
            <p:ph type="body" idx="30"/>
          </p:nvPr>
        </p:nvSpPr>
        <p:spPr>
          <a:xfrm>
            <a:off x="6284490" y="4807915"/>
            <a:ext cx="4955429" cy="43059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xmlns="" id="{26B4ED62-0191-4136-BE3C-958CFAB7AC9B}"/>
              </a:ext>
            </a:extLst>
          </p:cNvPr>
          <p:cNvSpPr>
            <a:spLocks noGrp="1"/>
          </p:cNvSpPr>
          <p:nvPr>
            <p:ph type="body" idx="31" hasCustomPrompt="1"/>
          </p:nvPr>
        </p:nvSpPr>
        <p:spPr>
          <a:xfrm>
            <a:off x="6284489" y="3676284"/>
            <a:ext cx="4955429" cy="1128424"/>
          </a:xfrm>
        </p:spPr>
        <p:txBody>
          <a:bodyPr lIns="0" tIns="0" rIns="0" bIns="0" anchor="b">
            <a:noAutofit/>
          </a:bodyPr>
          <a:lstStyle>
            <a:lvl1pPr marL="0" indent="0">
              <a:buNone/>
              <a:defRPr sz="7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15" name="Rectangle 13" descr="Rectangle shape">
            <a:extLst>
              <a:ext uri="{FF2B5EF4-FFF2-40B4-BE49-F238E27FC236}">
                <a16:creationId xmlns:a16="http://schemas.microsoft.com/office/drawing/2014/main" xmlns="" id="{7A6E2CC8-AD16-49DE-83C6-DA0AA5063E1D}"/>
              </a:ext>
            </a:extLst>
          </p:cNvPr>
          <p:cNvSpPr/>
          <p:nvPr userDrawn="1"/>
        </p:nvSpPr>
        <p:spPr>
          <a:xfrm>
            <a:off x="-1" y="3341010"/>
            <a:ext cx="4246123"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244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istic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59A7BA7-C33A-4105-8F53-B8940C0A3F83}"/>
              </a:ext>
            </a:extLst>
          </p:cNvPr>
          <p:cNvSpPr/>
          <p:nvPr userDrawn="1"/>
        </p:nvSpPr>
        <p:spPr>
          <a:xfrm>
            <a:off x="4408227" y="-9144"/>
            <a:ext cx="13533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995FDDE8-E604-43B2-9010-7650176DFE1B}"/>
              </a:ext>
            </a:extLst>
          </p:cNvPr>
          <p:cNvSpPr/>
          <p:nvPr userDrawn="1"/>
        </p:nvSpPr>
        <p:spPr>
          <a:xfrm>
            <a:off x="6051420" y="0"/>
            <a:ext cx="2039112"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0413" y="0"/>
            <a:ext cx="2971800" cy="343814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4571999"/>
            <a:ext cx="4422014" cy="150882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4408227"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4" name="Text Placeholder 2">
            <a:extLst>
              <a:ext uri="{FF2B5EF4-FFF2-40B4-BE49-F238E27FC236}">
                <a16:creationId xmlns:a16="http://schemas.microsoft.com/office/drawing/2014/main" xmlns="" id="{260CEEAE-673F-4CB5-B22D-3567AE8002CC}"/>
              </a:ext>
            </a:extLst>
          </p:cNvPr>
          <p:cNvSpPr>
            <a:spLocks noGrp="1"/>
          </p:cNvSpPr>
          <p:nvPr>
            <p:ph type="body" idx="28" hasCustomPrompt="1"/>
          </p:nvPr>
        </p:nvSpPr>
        <p:spPr>
          <a:xfrm>
            <a:off x="3779480"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25" name="Text Placeholder 2">
            <a:extLst>
              <a:ext uri="{FF2B5EF4-FFF2-40B4-BE49-F238E27FC236}">
                <a16:creationId xmlns:a16="http://schemas.microsoft.com/office/drawing/2014/main" xmlns="" id="{B4825933-91D2-4FC0-BB9B-5D124BF9D51B}"/>
              </a:ext>
            </a:extLst>
          </p:cNvPr>
          <p:cNvSpPr>
            <a:spLocks noGrp="1"/>
          </p:cNvSpPr>
          <p:nvPr>
            <p:ph type="body" idx="29"/>
          </p:nvPr>
        </p:nvSpPr>
        <p:spPr>
          <a:xfrm>
            <a:off x="5984239" y="4599296"/>
            <a:ext cx="5367974" cy="1019338"/>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xmlns="" id="{D1F95E71-8CFB-47D8-857E-5CF7D091CCFE}"/>
              </a:ext>
            </a:extLst>
          </p:cNvPr>
          <p:cNvSpPr>
            <a:spLocks noGrp="1"/>
          </p:cNvSpPr>
          <p:nvPr>
            <p:ph type="body" idx="30" hasCustomPrompt="1"/>
          </p:nvPr>
        </p:nvSpPr>
        <p:spPr>
          <a:xfrm>
            <a:off x="6639221" y="2494818"/>
            <a:ext cx="1353314"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0" name="Text Placeholder 2">
            <a:extLst>
              <a:ext uri="{FF2B5EF4-FFF2-40B4-BE49-F238E27FC236}">
                <a16:creationId xmlns:a16="http://schemas.microsoft.com/office/drawing/2014/main" xmlns="" id="{4220BB32-08C4-4A57-831F-A25F6DD5F662}"/>
              </a:ext>
            </a:extLst>
          </p:cNvPr>
          <p:cNvSpPr>
            <a:spLocks noGrp="1"/>
          </p:cNvSpPr>
          <p:nvPr>
            <p:ph type="body" idx="31" hasCustomPrompt="1"/>
          </p:nvPr>
        </p:nvSpPr>
        <p:spPr>
          <a:xfrm>
            <a:off x="6010474" y="1520399"/>
            <a:ext cx="1982060"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23" name="Text Placeholder 2">
            <a:extLst>
              <a:ext uri="{FF2B5EF4-FFF2-40B4-BE49-F238E27FC236}">
                <a16:creationId xmlns:a16="http://schemas.microsoft.com/office/drawing/2014/main" xmlns="" id="{694EBB8B-63BC-49D7-A4A6-810321F08ECE}"/>
              </a:ext>
            </a:extLst>
          </p:cNvPr>
          <p:cNvSpPr>
            <a:spLocks noGrp="1"/>
          </p:cNvSpPr>
          <p:nvPr>
            <p:ph type="body" idx="32" hasCustomPrompt="1"/>
          </p:nvPr>
        </p:nvSpPr>
        <p:spPr>
          <a:xfrm>
            <a:off x="9950851" y="2494818"/>
            <a:ext cx="1401361" cy="430592"/>
          </a:xfrm>
        </p:spPr>
        <p:txBody>
          <a:bodyPr lIns="0" tIns="0" rIns="0" bIns="0" anchor="b">
            <a:normAutofit/>
          </a:bodyPr>
          <a:lstStyle>
            <a:lvl1pPr marL="0" indent="0" algn="ctr">
              <a:buNone/>
              <a:defRPr sz="28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28" name="Text Placeholder 2">
            <a:extLst>
              <a:ext uri="{FF2B5EF4-FFF2-40B4-BE49-F238E27FC236}">
                <a16:creationId xmlns:a16="http://schemas.microsoft.com/office/drawing/2014/main" xmlns="" id="{1DC8524C-8473-476B-9727-B88579F5C6D1}"/>
              </a:ext>
            </a:extLst>
          </p:cNvPr>
          <p:cNvSpPr>
            <a:spLocks noGrp="1"/>
          </p:cNvSpPr>
          <p:nvPr>
            <p:ph type="body" idx="33" hasCustomPrompt="1"/>
          </p:nvPr>
        </p:nvSpPr>
        <p:spPr>
          <a:xfrm>
            <a:off x="8339466" y="1520399"/>
            <a:ext cx="2401321" cy="1019338"/>
          </a:xfrm>
        </p:spPr>
        <p:txBody>
          <a:bodyPr lIns="0" tIns="0" rIns="0" bIns="0" anchor="b">
            <a:noAutofit/>
          </a:bodyPr>
          <a:lstStyle>
            <a:lvl1pPr marL="0" indent="0">
              <a:buNone/>
              <a:defRPr sz="7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4408227" y="3684893"/>
            <a:ext cx="1353314"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a:t>
            </a:r>
            <a:br>
              <a:rPr lang="en-US" noProof="0"/>
            </a:br>
            <a:r>
              <a:rPr lang="en-US" noProof="0"/>
              <a:t>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732363" y="3684893"/>
            <a:ext cx="1353314" cy="612000"/>
          </a:xfrm>
        </p:spPr>
        <p:txBody>
          <a:bodyPr lIns="0" tIns="0" rIns="0" bIns="0" anchor="b">
            <a:normAutofit/>
          </a:bodyPr>
          <a:lstStyle>
            <a:lvl1pPr marL="0" marR="0" indent="0" algn="r"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a:t>
            </a:r>
            <a:br>
              <a:rPr lang="en-US" noProof="0"/>
            </a:br>
            <a:r>
              <a:rPr lang="en-US" noProof="0"/>
              <a:t>Title</a:t>
            </a:r>
          </a:p>
        </p:txBody>
      </p:sp>
      <p:sp>
        <p:nvSpPr>
          <p:cNvPr id="31" name="Text Placeholder 2">
            <a:extLst>
              <a:ext uri="{FF2B5EF4-FFF2-40B4-BE49-F238E27FC236}">
                <a16:creationId xmlns:a16="http://schemas.microsoft.com/office/drawing/2014/main" xmlns="" id="{DC3FB435-A0E9-4DB4-97CD-CD4676D2A60B}"/>
              </a:ext>
            </a:extLst>
          </p:cNvPr>
          <p:cNvSpPr>
            <a:spLocks noGrp="1"/>
          </p:cNvSpPr>
          <p:nvPr>
            <p:ph type="body" idx="36" hasCustomPrompt="1"/>
          </p:nvPr>
        </p:nvSpPr>
        <p:spPr>
          <a:xfrm>
            <a:off x="9966893" y="3684893"/>
            <a:ext cx="1401361" cy="612000"/>
          </a:xfrm>
        </p:spPr>
        <p:txBody>
          <a:bodyPr lIns="0" tIns="0" rIns="0" bIns="0" anchor="b">
            <a:normAutofit/>
          </a:bodyPr>
          <a:lstStyle>
            <a:lvl1pPr marL="0" indent="0" algn="r">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3</a:t>
            </a:r>
            <a:br>
              <a:rPr lang="en-US" noProof="0"/>
            </a:br>
            <a:r>
              <a:rPr lang="en-US" noProof="0"/>
              <a:t>Title</a:t>
            </a:r>
          </a:p>
        </p:txBody>
      </p:sp>
      <p:sp>
        <p:nvSpPr>
          <p:cNvPr id="21" name="Rectangle 31" descr="Rectangle shape">
            <a:extLst>
              <a:ext uri="{FF2B5EF4-FFF2-40B4-BE49-F238E27FC236}">
                <a16:creationId xmlns:a16="http://schemas.microsoft.com/office/drawing/2014/main" xmlns="" id="{98B8BA77-4925-481F-93A8-D07826A9C50C}"/>
              </a:ext>
            </a:extLst>
          </p:cNvPr>
          <p:cNvSpPr/>
          <p:nvPr userDrawn="1"/>
        </p:nvSpPr>
        <p:spPr>
          <a:xfrm>
            <a:off x="0" y="4252116"/>
            <a:ext cx="27861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2202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688336"/>
            <a:ext cx="5256213" cy="416966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959600" y="814742"/>
            <a:ext cx="4422014" cy="619448"/>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5346" y="3015916"/>
            <a:ext cx="4371473"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0" name="Text Placeholder 2">
            <a:extLst>
              <a:ext uri="{FF2B5EF4-FFF2-40B4-BE49-F238E27FC236}">
                <a16:creationId xmlns:a16="http://schemas.microsoft.com/office/drawing/2014/main" xmlns="" id="{38AB304D-0212-48B1-9FA2-FFFBBA300663}"/>
              </a:ext>
            </a:extLst>
          </p:cNvPr>
          <p:cNvSpPr>
            <a:spLocks noGrp="1"/>
          </p:cNvSpPr>
          <p:nvPr>
            <p:ph type="body" idx="35" hasCustomPrompt="1"/>
          </p:nvPr>
        </p:nvSpPr>
        <p:spPr>
          <a:xfrm>
            <a:off x="6486281" y="3015916"/>
            <a:ext cx="2716437" cy="478800"/>
          </a:xfrm>
        </p:spPr>
        <p:txBody>
          <a:bodyPr lIns="0" tIns="0" rIns="0" bIns="0" anchor="b">
            <a:norm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2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345" y="3585385"/>
            <a:ext cx="4371473" cy="2214444"/>
          </a:xfrm>
        </p:spPr>
        <p:txBody>
          <a:bodyPr lIns="0" tIns="0" rIns="0" bIns="0" anchor="t" anchorCtr="0">
            <a:normAutofit/>
          </a:bodyPr>
          <a:lstStyle>
            <a:lvl1pPr marL="216000" indent="-216000">
              <a:spcBef>
                <a:spcPts val="600"/>
              </a:spcBef>
              <a:buClr>
                <a:schemeClr val="bg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ext Placeholder 2">
            <a:extLst>
              <a:ext uri="{FF2B5EF4-FFF2-40B4-BE49-F238E27FC236}">
                <a16:creationId xmlns:a16="http://schemas.microsoft.com/office/drawing/2014/main" xmlns="" id="{262C7EF8-2FB4-4ED0-A661-3328AF0A0220}"/>
              </a:ext>
            </a:extLst>
          </p:cNvPr>
          <p:cNvSpPr>
            <a:spLocks noGrp="1"/>
          </p:cNvSpPr>
          <p:nvPr>
            <p:ph type="body" idx="1"/>
          </p:nvPr>
        </p:nvSpPr>
        <p:spPr>
          <a:xfrm>
            <a:off x="6959600" y="1979605"/>
            <a:ext cx="4412151" cy="100633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2" name="Text Placeholder 2">
            <a:extLst>
              <a:ext uri="{FF2B5EF4-FFF2-40B4-BE49-F238E27FC236}">
                <a16:creationId xmlns:a16="http://schemas.microsoft.com/office/drawing/2014/main" xmlns="" id="{8A0F49E4-92A1-4E95-B557-32CC712F2097}"/>
              </a:ext>
            </a:extLst>
          </p:cNvPr>
          <p:cNvSpPr>
            <a:spLocks noGrp="1"/>
          </p:cNvSpPr>
          <p:nvPr>
            <p:ph type="body" idx="36"/>
          </p:nvPr>
        </p:nvSpPr>
        <p:spPr>
          <a:xfrm>
            <a:off x="6486281" y="3585385"/>
            <a:ext cx="4865932" cy="221444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6860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0" y="1581912"/>
            <a:ext cx="12192000" cy="527608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cxnSp>
        <p:nvCxnSpPr>
          <p:cNvPr id="7" name="Straight Arrow Connector 6">
            <a:extLst>
              <a:ext uri="{FF2B5EF4-FFF2-40B4-BE49-F238E27FC236}">
                <a16:creationId xmlns:a16="http://schemas.microsoft.com/office/drawing/2014/main" xmlns="" id="{D97EC15B-6ADB-43E7-8D3D-9CA1B60F918F}"/>
              </a:ext>
            </a:extLst>
          </p:cNvPr>
          <p:cNvCxnSpPr/>
          <p:nvPr userDrawn="1"/>
        </p:nvCxnSpPr>
        <p:spPr>
          <a:xfrm>
            <a:off x="-1" y="4642338"/>
            <a:ext cx="11731752"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D26D8E99-1988-42A8-9F1C-95B986DC31E3}"/>
              </a:ext>
            </a:extLst>
          </p:cNvPr>
          <p:cNvCxnSpPr>
            <a:cxnSpLocks/>
          </p:cNvCxnSpPr>
          <p:nvPr userDrawn="1"/>
        </p:nvCxnSpPr>
        <p:spPr>
          <a:xfrm rot="16200000">
            <a:off x="3649981" y="4411980"/>
            <a:ext cx="4892040" cy="0"/>
          </a:xfrm>
          <a:prstGeom prst="straightConnector1">
            <a:avLst/>
          </a:prstGeom>
          <a:ln w="190500">
            <a:tailEnd type="stealth"/>
          </a:ln>
        </p:spPr>
        <p:style>
          <a:lnRef idx="1">
            <a:schemeClr val="accent1"/>
          </a:lnRef>
          <a:fillRef idx="0">
            <a:schemeClr val="accent1"/>
          </a:fillRef>
          <a:effectRef idx="0">
            <a:schemeClr val="accent1"/>
          </a:effectRef>
          <a:fontRef idx="minor">
            <a:schemeClr val="tx1"/>
          </a:fontRef>
        </p:style>
      </p:cxnSp>
      <p:sp>
        <p:nvSpPr>
          <p:cNvPr id="19" name="Picture Placeholder 11" descr="Competitors logos quadrant">
            <a:extLst>
              <a:ext uri="{FF2B5EF4-FFF2-40B4-BE49-F238E27FC236}">
                <a16:creationId xmlns:a16="http://schemas.microsoft.com/office/drawing/2014/main" xmlns="" id="{9E7B5F5C-D6CB-40DA-9AEA-4945FD67068A}"/>
              </a:ext>
            </a:extLst>
          </p:cNvPr>
          <p:cNvSpPr>
            <a:spLocks noGrp="1"/>
          </p:cNvSpPr>
          <p:nvPr>
            <p:ph type="pic" sz="quarter" idx="39" hasCustomPrompt="1"/>
          </p:nvPr>
        </p:nvSpPr>
        <p:spPr>
          <a:xfrm>
            <a:off x="3930305" y="29483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2</a:t>
            </a:r>
          </a:p>
          <a:p>
            <a:r>
              <a:rPr lang="en-US" noProof="0" dirty="0"/>
              <a:t>Logo</a:t>
            </a:r>
          </a:p>
        </p:txBody>
      </p:sp>
      <p:sp>
        <p:nvSpPr>
          <p:cNvPr id="20" name="Picture Placeholder 11" descr="Competitors logos quadrant">
            <a:extLst>
              <a:ext uri="{FF2B5EF4-FFF2-40B4-BE49-F238E27FC236}">
                <a16:creationId xmlns:a16="http://schemas.microsoft.com/office/drawing/2014/main" xmlns="" id="{5E7FCEE1-8543-48D2-92BF-C15B856518F7}"/>
              </a:ext>
            </a:extLst>
          </p:cNvPr>
          <p:cNvSpPr>
            <a:spLocks noGrp="1"/>
          </p:cNvSpPr>
          <p:nvPr>
            <p:ph type="pic" sz="quarter" idx="40" hasCustomPrompt="1"/>
          </p:nvPr>
        </p:nvSpPr>
        <p:spPr>
          <a:xfrm>
            <a:off x="872933" y="2218387"/>
            <a:ext cx="1655064"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1</a:t>
            </a:r>
          </a:p>
          <a:p>
            <a:r>
              <a:rPr lang="en-US" noProof="0" dirty="0"/>
              <a:t>Logo</a:t>
            </a:r>
          </a:p>
        </p:txBody>
      </p:sp>
      <p:sp>
        <p:nvSpPr>
          <p:cNvPr id="21" name="Picture Placeholder 11" descr="Competitors logos quadrant">
            <a:extLst>
              <a:ext uri="{FF2B5EF4-FFF2-40B4-BE49-F238E27FC236}">
                <a16:creationId xmlns:a16="http://schemas.microsoft.com/office/drawing/2014/main" xmlns="" id="{F1D6EC72-CD23-4FB2-B57B-639BD1321824}"/>
              </a:ext>
            </a:extLst>
          </p:cNvPr>
          <p:cNvSpPr>
            <a:spLocks noGrp="1"/>
          </p:cNvSpPr>
          <p:nvPr>
            <p:ph type="pic" sz="quarter" idx="41" hasCustomPrompt="1"/>
          </p:nvPr>
        </p:nvSpPr>
        <p:spPr>
          <a:xfrm>
            <a:off x="2521461" y="4889390"/>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3</a:t>
            </a:r>
          </a:p>
          <a:p>
            <a:r>
              <a:rPr lang="en-US" noProof="0" dirty="0"/>
              <a:t>Logo</a:t>
            </a:r>
          </a:p>
        </p:txBody>
      </p:sp>
      <p:sp>
        <p:nvSpPr>
          <p:cNvPr id="23" name="Picture Placeholder 11" descr="Competitors logos quadrant">
            <a:extLst>
              <a:ext uri="{FF2B5EF4-FFF2-40B4-BE49-F238E27FC236}">
                <a16:creationId xmlns:a16="http://schemas.microsoft.com/office/drawing/2014/main" xmlns="" id="{9ECFB104-72C8-4C8F-9892-D63C32BDB4C4}"/>
              </a:ext>
            </a:extLst>
          </p:cNvPr>
          <p:cNvSpPr>
            <a:spLocks noGrp="1"/>
          </p:cNvSpPr>
          <p:nvPr>
            <p:ph type="pic" sz="quarter" idx="42" hasCustomPrompt="1"/>
          </p:nvPr>
        </p:nvSpPr>
        <p:spPr>
          <a:xfrm>
            <a:off x="6829546" y="277016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4</a:t>
            </a:r>
          </a:p>
          <a:p>
            <a:r>
              <a:rPr lang="en-US" noProof="0" dirty="0"/>
              <a:t>Logo</a:t>
            </a:r>
          </a:p>
        </p:txBody>
      </p:sp>
      <p:sp>
        <p:nvSpPr>
          <p:cNvPr id="24" name="Picture Placeholder 11" descr="Competitors logos quadrant">
            <a:extLst>
              <a:ext uri="{FF2B5EF4-FFF2-40B4-BE49-F238E27FC236}">
                <a16:creationId xmlns:a16="http://schemas.microsoft.com/office/drawing/2014/main" xmlns="" id="{EB1BE7C2-D7E1-44FC-9E2F-07D83234A287}"/>
              </a:ext>
            </a:extLst>
          </p:cNvPr>
          <p:cNvSpPr>
            <a:spLocks noGrp="1"/>
          </p:cNvSpPr>
          <p:nvPr>
            <p:ph type="pic" sz="quarter" idx="43" hasCustomPrompt="1"/>
          </p:nvPr>
        </p:nvSpPr>
        <p:spPr>
          <a:xfrm>
            <a:off x="6496986" y="5026288"/>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5</a:t>
            </a:r>
          </a:p>
          <a:p>
            <a:r>
              <a:rPr lang="en-US" noProof="0" dirty="0"/>
              <a:t>Logo</a:t>
            </a:r>
          </a:p>
        </p:txBody>
      </p:sp>
      <p:sp>
        <p:nvSpPr>
          <p:cNvPr id="25" name="Picture Placeholder 11" descr="Competitors logos quadrant">
            <a:extLst>
              <a:ext uri="{FF2B5EF4-FFF2-40B4-BE49-F238E27FC236}">
                <a16:creationId xmlns:a16="http://schemas.microsoft.com/office/drawing/2014/main" xmlns="" id="{CC78793E-2DD2-4C95-911F-5128AE36DF8B}"/>
              </a:ext>
            </a:extLst>
          </p:cNvPr>
          <p:cNvSpPr>
            <a:spLocks noGrp="1"/>
          </p:cNvSpPr>
          <p:nvPr>
            <p:ph type="pic" sz="quarter" idx="44" hasCustomPrompt="1"/>
          </p:nvPr>
        </p:nvSpPr>
        <p:spPr>
          <a:xfrm>
            <a:off x="9571158" y="5289302"/>
            <a:ext cx="1772153" cy="777240"/>
          </a:xfrm>
          <a:solidFill>
            <a:schemeClr val="bg1">
              <a:alpha val="50000"/>
            </a:schemeClr>
          </a:solidFill>
        </p:spPr>
        <p:txBody>
          <a:bodyPr anchor="ctr" anchorCtr="0">
            <a:noAutofit/>
          </a:bodyPr>
          <a:lstStyle>
            <a:lvl1pPr marL="0" indent="0" algn="ctr">
              <a:buNone/>
              <a:defRPr sz="2000" i="0">
                <a:solidFill>
                  <a:schemeClr val="tx1"/>
                </a:solidFill>
              </a:defRPr>
            </a:lvl1pPr>
          </a:lstStyle>
          <a:p>
            <a:r>
              <a:rPr lang="en-US" noProof="0" dirty="0"/>
              <a:t>Competitor 6</a:t>
            </a:r>
          </a:p>
          <a:p>
            <a:r>
              <a:rPr lang="en-US" noProof="0" dirty="0"/>
              <a:t>Logo</a:t>
            </a:r>
          </a:p>
        </p:txBody>
      </p:sp>
      <p:sp>
        <p:nvSpPr>
          <p:cNvPr id="26" name="Text Placeholder 7">
            <a:extLst>
              <a:ext uri="{FF2B5EF4-FFF2-40B4-BE49-F238E27FC236}">
                <a16:creationId xmlns:a16="http://schemas.microsoft.com/office/drawing/2014/main" xmlns="" id="{242F0CC5-5779-42DA-8794-6726B62CC769}"/>
              </a:ext>
            </a:extLst>
          </p:cNvPr>
          <p:cNvSpPr>
            <a:spLocks noGrp="1"/>
          </p:cNvSpPr>
          <p:nvPr>
            <p:ph type="body" sz="quarter" idx="46" hasCustomPrompt="1"/>
          </p:nvPr>
        </p:nvSpPr>
        <p:spPr>
          <a:xfrm>
            <a:off x="788628" y="4089581"/>
            <a:ext cx="2741612" cy="248888"/>
          </a:xfrm>
        </p:spPr>
        <p:txBody>
          <a:bodyPr>
            <a:noAutofit/>
          </a:bodyPr>
          <a:lstStyle>
            <a:lvl1pPr marL="0" indent="0">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1" name="Text Placeholder 7">
            <a:extLst>
              <a:ext uri="{FF2B5EF4-FFF2-40B4-BE49-F238E27FC236}">
                <a16:creationId xmlns:a16="http://schemas.microsoft.com/office/drawing/2014/main" xmlns="" id="{A1687596-F4AA-47A2-B151-DE1D2D317A9F}"/>
              </a:ext>
            </a:extLst>
          </p:cNvPr>
          <p:cNvSpPr>
            <a:spLocks noGrp="1"/>
          </p:cNvSpPr>
          <p:nvPr>
            <p:ph type="body" sz="quarter" idx="47" hasCustomPrompt="1"/>
          </p:nvPr>
        </p:nvSpPr>
        <p:spPr>
          <a:xfrm>
            <a:off x="8730592" y="4089581"/>
            <a:ext cx="2741612" cy="248888"/>
          </a:xfrm>
        </p:spPr>
        <p:txBody>
          <a:bodyPr>
            <a:noAutofit/>
          </a:bodyPr>
          <a:lstStyle>
            <a:lvl1pPr marL="0" indent="0" algn="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33" name="Text Placeholder 7">
            <a:extLst>
              <a:ext uri="{FF2B5EF4-FFF2-40B4-BE49-F238E27FC236}">
                <a16:creationId xmlns:a16="http://schemas.microsoft.com/office/drawing/2014/main" xmlns="" id="{70B300A8-8F26-4803-B75B-4109631B8AD7}"/>
              </a:ext>
            </a:extLst>
          </p:cNvPr>
          <p:cNvSpPr>
            <a:spLocks noGrp="1"/>
          </p:cNvSpPr>
          <p:nvPr>
            <p:ph type="body" sz="quarter" idx="48" hasCustomPrompt="1"/>
          </p:nvPr>
        </p:nvSpPr>
        <p:spPr>
          <a:xfrm>
            <a:off x="3716416" y="6208556"/>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4" name="Text Placeholder 7">
            <a:extLst>
              <a:ext uri="{FF2B5EF4-FFF2-40B4-BE49-F238E27FC236}">
                <a16:creationId xmlns:a16="http://schemas.microsoft.com/office/drawing/2014/main" xmlns="" id="{652D52EF-59ED-4ADC-B2F9-DFFB875F5A5F}"/>
              </a:ext>
            </a:extLst>
          </p:cNvPr>
          <p:cNvSpPr>
            <a:spLocks noGrp="1"/>
          </p:cNvSpPr>
          <p:nvPr>
            <p:ph type="body" sz="quarter" idx="49" hasCustomPrompt="1"/>
          </p:nvPr>
        </p:nvSpPr>
        <p:spPr>
          <a:xfrm>
            <a:off x="3716416" y="1876140"/>
            <a:ext cx="2741612" cy="248888"/>
          </a:xfrm>
        </p:spPr>
        <p:txBody>
          <a:bodyPr>
            <a:noAutofit/>
          </a:bodyPr>
          <a:lstStyle>
            <a:lvl1pPr marL="0" indent="0" algn="ctr">
              <a:buNone/>
              <a:defRPr sz="1400" b="1">
                <a:solidFill>
                  <a:schemeClr val="tx1"/>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5" name="Picture Placeholder 13">
            <a:extLst>
              <a:ext uri="{FF2B5EF4-FFF2-40B4-BE49-F238E27FC236}">
                <a16:creationId xmlns:a16="http://schemas.microsoft.com/office/drawing/2014/main" xmlns="" id="{2126427F-C54E-4B7F-9641-938D9541923F}"/>
              </a:ext>
            </a:extLst>
          </p:cNvPr>
          <p:cNvSpPr>
            <a:spLocks noGrp="1"/>
          </p:cNvSpPr>
          <p:nvPr>
            <p:ph type="pic" sz="quarter" idx="50"/>
          </p:nvPr>
        </p:nvSpPr>
        <p:spPr>
          <a:xfrm>
            <a:off x="9013409" y="1981647"/>
            <a:ext cx="2331720" cy="539496"/>
          </a:xfrm>
          <a:solidFill>
            <a:schemeClr val="bg1"/>
          </a:solid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864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teps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18" name="Rectangle 17">
            <a:extLst>
              <a:ext uri="{FF2B5EF4-FFF2-40B4-BE49-F238E27FC236}">
                <a16:creationId xmlns:a16="http://schemas.microsoft.com/office/drawing/2014/main" xmlns="" id="{9DC30695-97E1-4601-8C7B-961D69628644}"/>
              </a:ext>
            </a:extLst>
          </p:cNvPr>
          <p:cNvSpPr/>
          <p:nvPr userDrawn="1"/>
        </p:nvSpPr>
        <p:spPr>
          <a:xfrm>
            <a:off x="838200" y="3703320"/>
            <a:ext cx="3528000" cy="31546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1279896" y="3829204"/>
            <a:ext cx="2737417" cy="478453"/>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2" name="Text Placeholder 2">
            <a:extLst>
              <a:ext uri="{FF2B5EF4-FFF2-40B4-BE49-F238E27FC236}">
                <a16:creationId xmlns:a16="http://schemas.microsoft.com/office/drawing/2014/main" xmlns="" id="{CADBF3A0-15C9-427F-8FD2-15ED840D4E0D}"/>
              </a:ext>
            </a:extLst>
          </p:cNvPr>
          <p:cNvSpPr>
            <a:spLocks noGrp="1"/>
          </p:cNvSpPr>
          <p:nvPr>
            <p:ph type="body" idx="13"/>
          </p:nvPr>
        </p:nvSpPr>
        <p:spPr>
          <a:xfrm>
            <a:off x="1275701" y="4617038"/>
            <a:ext cx="2741612" cy="1463785"/>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9" y="2739982"/>
            <a:ext cx="3432374" cy="845403"/>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Rectangle 18">
            <a:extLst>
              <a:ext uri="{FF2B5EF4-FFF2-40B4-BE49-F238E27FC236}">
                <a16:creationId xmlns:a16="http://schemas.microsoft.com/office/drawing/2014/main" xmlns="" id="{E250C9FB-EE54-4D19-932C-4EF9C7CC93B4}"/>
              </a:ext>
            </a:extLst>
          </p:cNvPr>
          <p:cNvSpPr/>
          <p:nvPr userDrawn="1"/>
        </p:nvSpPr>
        <p:spPr>
          <a:xfrm>
            <a:off x="4368003" y="2944943"/>
            <a:ext cx="3510000" cy="3154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ext Placeholder 2">
            <a:extLst>
              <a:ext uri="{FF2B5EF4-FFF2-40B4-BE49-F238E27FC236}">
                <a16:creationId xmlns:a16="http://schemas.microsoft.com/office/drawing/2014/main" xmlns="" id="{0DA829CB-8433-4580-B34A-C48512DF4776}"/>
              </a:ext>
            </a:extLst>
          </p:cNvPr>
          <p:cNvSpPr>
            <a:spLocks noGrp="1"/>
          </p:cNvSpPr>
          <p:nvPr>
            <p:ph type="body" idx="38" hasCustomPrompt="1"/>
          </p:nvPr>
        </p:nvSpPr>
        <p:spPr>
          <a:xfrm>
            <a:off x="4813818" y="3070827"/>
            <a:ext cx="2718357" cy="478453"/>
          </a:xfrm>
        </p:spPr>
        <p:txBody>
          <a:bodyPr lIns="0" tIns="0" rIns="0" bIns="0" anchor="b">
            <a:normAutofit/>
          </a:bodyPr>
          <a:lstStyle>
            <a:lvl1pPr marL="0" indent="0" algn="l">
              <a:spcBef>
                <a:spcPts val="600"/>
              </a:spcBef>
              <a:buNone/>
              <a:defRPr sz="2000" b="1"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1" name="Text Placeholder 2">
            <a:extLst>
              <a:ext uri="{FF2B5EF4-FFF2-40B4-BE49-F238E27FC236}">
                <a16:creationId xmlns:a16="http://schemas.microsoft.com/office/drawing/2014/main" xmlns="" id="{2B17A0E8-5FE1-4EDB-9912-D15DE0F515CA}"/>
              </a:ext>
            </a:extLst>
          </p:cNvPr>
          <p:cNvSpPr>
            <a:spLocks noGrp="1"/>
          </p:cNvSpPr>
          <p:nvPr>
            <p:ph type="body" idx="39"/>
          </p:nvPr>
        </p:nvSpPr>
        <p:spPr>
          <a:xfrm>
            <a:off x="4809623" y="3858661"/>
            <a:ext cx="2718358" cy="2077777"/>
          </a:xfrm>
        </p:spPr>
        <p:txBody>
          <a:bodyPr lIns="0" tIns="0" rIns="0" bIns="0" anchor="t" anchorCtr="0">
            <a:normAutofit/>
          </a:bodyPr>
          <a:lstStyle>
            <a:lvl1pPr marL="216000" indent="-216000">
              <a:spcBef>
                <a:spcPts val="600"/>
              </a:spcBef>
              <a:buClr>
                <a:schemeClr val="accent4">
                  <a:lumMod val="60000"/>
                  <a:lumOff val="40000"/>
                </a:schemeClr>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xmlns="" id="{5F78EA48-44FB-466C-808A-654F878A2BE5}"/>
              </a:ext>
            </a:extLst>
          </p:cNvPr>
          <p:cNvSpPr/>
          <p:nvPr userDrawn="1"/>
        </p:nvSpPr>
        <p:spPr>
          <a:xfrm>
            <a:off x="7859550" y="914400"/>
            <a:ext cx="3492000" cy="4197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xmlns="" id="{858E05EE-476C-464F-97E9-AB4404E1031E}"/>
              </a:ext>
            </a:extLst>
          </p:cNvPr>
          <p:cNvSpPr>
            <a:spLocks noGrp="1"/>
          </p:cNvSpPr>
          <p:nvPr>
            <p:ph type="body" idx="40" hasCustomPrompt="1"/>
          </p:nvPr>
        </p:nvSpPr>
        <p:spPr>
          <a:xfrm>
            <a:off x="8301247" y="1040284"/>
            <a:ext cx="2728138" cy="478453"/>
          </a:xfrm>
        </p:spPr>
        <p:txBody>
          <a:bodyPr lIns="0" tIns="0" rIns="0" bIns="0" anchor="b">
            <a:normAutofit/>
          </a:bodyPr>
          <a:lstStyle>
            <a:lvl1pPr marL="0" indent="0" algn="l">
              <a:spcBef>
                <a:spcPts val="600"/>
              </a:spcBef>
              <a:buNone/>
              <a:defRPr sz="2000" b="1" i="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5" name="Text Placeholder 2">
            <a:extLst>
              <a:ext uri="{FF2B5EF4-FFF2-40B4-BE49-F238E27FC236}">
                <a16:creationId xmlns:a16="http://schemas.microsoft.com/office/drawing/2014/main" xmlns="" id="{3A2B7032-E785-4A36-9ADB-097498F9D09B}"/>
              </a:ext>
            </a:extLst>
          </p:cNvPr>
          <p:cNvSpPr>
            <a:spLocks noGrp="1"/>
          </p:cNvSpPr>
          <p:nvPr>
            <p:ph type="body" idx="41"/>
          </p:nvPr>
        </p:nvSpPr>
        <p:spPr>
          <a:xfrm>
            <a:off x="8292856" y="1828117"/>
            <a:ext cx="2731930" cy="3112371"/>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1279896" y="4348591"/>
            <a:ext cx="2741611" cy="246279"/>
          </a:xfrm>
        </p:spPr>
        <p:txBody>
          <a:bodyPr lIns="0" tIns="0" rIns="0" bIns="0" anchor="b">
            <a:normAutofit/>
          </a:bodyPr>
          <a:lstStyle>
            <a:lvl1pPr marL="0" indent="0" algn="l">
              <a:spcBef>
                <a:spcPts val="600"/>
              </a:spcBef>
              <a:buNone/>
              <a:defRPr sz="1400" b="1"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8" name="Text Placeholder 2">
            <a:extLst>
              <a:ext uri="{FF2B5EF4-FFF2-40B4-BE49-F238E27FC236}">
                <a16:creationId xmlns:a16="http://schemas.microsoft.com/office/drawing/2014/main" xmlns="" id="{FF3182A3-A2A8-4CAF-9CB8-8D2AFF31639B}"/>
              </a:ext>
            </a:extLst>
          </p:cNvPr>
          <p:cNvSpPr>
            <a:spLocks noGrp="1"/>
          </p:cNvSpPr>
          <p:nvPr>
            <p:ph type="body" idx="43" hasCustomPrompt="1"/>
          </p:nvPr>
        </p:nvSpPr>
        <p:spPr>
          <a:xfrm>
            <a:off x="4813818" y="3590214"/>
            <a:ext cx="2718357" cy="246279"/>
          </a:xfrm>
        </p:spPr>
        <p:txBody>
          <a:bodyPr lIns="0" tIns="0" rIns="0" bIns="0" anchor="b">
            <a:normAutofit/>
          </a:bodyPr>
          <a:lstStyle>
            <a:lvl1pPr marL="0" indent="0" algn="l">
              <a:spcBef>
                <a:spcPts val="600"/>
              </a:spcBef>
              <a:buNone/>
              <a:defRPr sz="1400" b="1" i="1">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31" name="Text Placeholder 2">
            <a:extLst>
              <a:ext uri="{FF2B5EF4-FFF2-40B4-BE49-F238E27FC236}">
                <a16:creationId xmlns:a16="http://schemas.microsoft.com/office/drawing/2014/main" xmlns="" id="{EAE2A6B1-5D4C-4E87-A1F9-92B4CC63D18E}"/>
              </a:ext>
            </a:extLst>
          </p:cNvPr>
          <p:cNvSpPr>
            <a:spLocks noGrp="1"/>
          </p:cNvSpPr>
          <p:nvPr>
            <p:ph type="body" idx="44" hasCustomPrompt="1"/>
          </p:nvPr>
        </p:nvSpPr>
        <p:spPr>
          <a:xfrm>
            <a:off x="8301247" y="1559671"/>
            <a:ext cx="2728138" cy="246279"/>
          </a:xfrm>
        </p:spPr>
        <p:txBody>
          <a:bodyPr lIns="0" tIns="0" rIns="0" bIns="0" anchor="b">
            <a:normAutofit/>
          </a:bodyPr>
          <a:lstStyle>
            <a:lvl1pPr marL="0" indent="0" algn="l">
              <a:spcBef>
                <a:spcPts val="600"/>
              </a:spcBef>
              <a:buNone/>
              <a:defRPr sz="1400" b="1" i="1">
                <a:solidFill>
                  <a:schemeClr val="bg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27" name="Rectangle 30" descr="Rectangle shape">
            <a:extLst>
              <a:ext uri="{FF2B5EF4-FFF2-40B4-BE49-F238E27FC236}">
                <a16:creationId xmlns:a16="http://schemas.microsoft.com/office/drawing/2014/main" xmlns="" id="{3FD4F881-8EF1-46B0-A01F-F145F6EA85C6}"/>
              </a:ext>
            </a:extLst>
          </p:cNvPr>
          <p:cNvSpPr/>
          <p:nvPr userDrawn="1"/>
        </p:nvSpPr>
        <p:spPr>
          <a:xfrm>
            <a:off x="0" y="2395688"/>
            <a:ext cx="551837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6671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481465"/>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867819" y="2345281"/>
            <a:ext cx="4399506"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p:nvPr>
        </p:nvSpPr>
        <p:spPr>
          <a:xfrm>
            <a:off x="6245711" y="2345281"/>
            <a:ext cx="5078469" cy="467382"/>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3" name="Content Placeholder 12">
            <a:extLst>
              <a:ext uri="{FF2B5EF4-FFF2-40B4-BE49-F238E27FC236}">
                <a16:creationId xmlns:a16="http://schemas.microsoft.com/office/drawing/2014/main" xmlns="" id="{68C1D2FC-82D4-4984-A285-D297EC46F0D8}"/>
              </a:ext>
            </a:extLst>
          </p:cNvPr>
          <p:cNvSpPr>
            <a:spLocks noGrp="1"/>
          </p:cNvSpPr>
          <p:nvPr>
            <p:ph sz="quarter" idx="31"/>
          </p:nvPr>
        </p:nvSpPr>
        <p:spPr>
          <a:xfrm>
            <a:off x="862013" y="2998120"/>
            <a:ext cx="4818062" cy="2687637"/>
          </a:xfrm>
        </p:spPr>
        <p:txBody>
          <a:bodyPr>
            <a:normAutofit/>
          </a:bodyPr>
          <a:lstStyle>
            <a:lvl1pPr marL="0" indent="0">
              <a:buNone/>
              <a:defRPr sz="1400">
                <a:solidFill>
                  <a:schemeClr val="tx1"/>
                </a:solidFill>
              </a:defRPr>
            </a:lvl1pPr>
            <a:lvl2pPr marL="457200" indent="0">
              <a:buNone/>
              <a:defRPr sz="14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p:txBody>
      </p:sp>
      <p:sp>
        <p:nvSpPr>
          <p:cNvPr id="22" name="Content Placeholder 12">
            <a:extLst>
              <a:ext uri="{FF2B5EF4-FFF2-40B4-BE49-F238E27FC236}">
                <a16:creationId xmlns:a16="http://schemas.microsoft.com/office/drawing/2014/main" xmlns="" id="{C7746309-5494-4FAF-8640-D18D81C82FC1}"/>
              </a:ext>
            </a:extLst>
          </p:cNvPr>
          <p:cNvSpPr>
            <a:spLocks noGrp="1"/>
          </p:cNvSpPr>
          <p:nvPr>
            <p:ph sz="quarter" idx="32"/>
          </p:nvPr>
        </p:nvSpPr>
        <p:spPr>
          <a:xfrm>
            <a:off x="6230001" y="2998120"/>
            <a:ext cx="5122211" cy="2687637"/>
          </a:xfrm>
        </p:spPr>
        <p:txBody>
          <a:bodyPr/>
          <a:lstStyle>
            <a:lvl1pPr marL="0" indent="0">
              <a:buNone/>
              <a:defRPr sz="1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p:txBody>
      </p:sp>
      <p:sp>
        <p:nvSpPr>
          <p:cNvPr id="14" name="Rectangle 17" descr="Rectangle shape">
            <a:extLst>
              <a:ext uri="{FF2B5EF4-FFF2-40B4-BE49-F238E27FC236}">
                <a16:creationId xmlns:a16="http://schemas.microsoft.com/office/drawing/2014/main" xmlns="" id="{42F2CA37-EDD0-4C79-960F-D8E91A8352FB}"/>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5732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74398"/>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xmlns="" id="{FBE302E7-5C2F-4624-AD0C-D1495C751BBE}"/>
              </a:ext>
            </a:extLst>
          </p:cNvPr>
          <p:cNvSpPr>
            <a:spLocks noGrp="1"/>
          </p:cNvSpPr>
          <p:nvPr>
            <p:ph type="body" idx="1" hasCustomPrompt="1"/>
          </p:nvPr>
        </p:nvSpPr>
        <p:spPr>
          <a:xfrm>
            <a:off x="83661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xmlns="" id="{90E84C90-8C85-4EBD-A0A8-BE41617041D4}"/>
              </a:ext>
            </a:extLst>
          </p:cNvPr>
          <p:cNvSpPr>
            <a:spLocks noGrp="1"/>
          </p:cNvSpPr>
          <p:nvPr>
            <p:ph type="body" sz="quarter" idx="13"/>
          </p:nvPr>
        </p:nvSpPr>
        <p:spPr>
          <a:xfrm>
            <a:off x="83661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7">
            <a:extLst>
              <a:ext uri="{FF2B5EF4-FFF2-40B4-BE49-F238E27FC236}">
                <a16:creationId xmlns:a16="http://schemas.microsoft.com/office/drawing/2014/main" xmlns="" id="{60C2D7C7-DBCB-4597-8620-C8C9C5A76ABD}"/>
              </a:ext>
            </a:extLst>
          </p:cNvPr>
          <p:cNvSpPr>
            <a:spLocks noGrp="1"/>
          </p:cNvSpPr>
          <p:nvPr>
            <p:ph type="body" sz="quarter" idx="25" hasCustomPrompt="1"/>
          </p:nvPr>
        </p:nvSpPr>
        <p:spPr>
          <a:xfrm>
            <a:off x="83661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29" name="Text Placeholder 2">
            <a:extLst>
              <a:ext uri="{FF2B5EF4-FFF2-40B4-BE49-F238E27FC236}">
                <a16:creationId xmlns:a16="http://schemas.microsoft.com/office/drawing/2014/main" xmlns="" id="{99124C08-3E86-444D-B5D0-F3F9BB16C988}"/>
              </a:ext>
            </a:extLst>
          </p:cNvPr>
          <p:cNvSpPr>
            <a:spLocks noGrp="1"/>
          </p:cNvSpPr>
          <p:nvPr>
            <p:ph type="body" idx="32" hasCustomPrompt="1"/>
          </p:nvPr>
        </p:nvSpPr>
        <p:spPr>
          <a:xfrm>
            <a:off x="83661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0" name="Rectangle 29">
            <a:extLst>
              <a:ext uri="{FF2B5EF4-FFF2-40B4-BE49-F238E27FC236}">
                <a16:creationId xmlns:a16="http://schemas.microsoft.com/office/drawing/2014/main" xmlns="" id="{BB56B47F-3E0D-42C1-966E-767F85C6CF80}"/>
              </a:ext>
            </a:extLst>
          </p:cNvPr>
          <p:cNvSpPr/>
          <p:nvPr userDrawn="1"/>
        </p:nvSpPr>
        <p:spPr>
          <a:xfrm>
            <a:off x="0" y="4039354"/>
            <a:ext cx="12192000"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0CE94E73-2035-4848-A777-57D121957C57}"/>
              </a:ext>
            </a:extLst>
          </p:cNvPr>
          <p:cNvSpPr>
            <a:spLocks noGrp="1"/>
          </p:cNvSpPr>
          <p:nvPr>
            <p:ph type="body" idx="33" hasCustomPrompt="1"/>
          </p:nvPr>
        </p:nvSpPr>
        <p:spPr>
          <a:xfrm>
            <a:off x="9588108"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6" name="Text Placeholder 11">
            <a:extLst>
              <a:ext uri="{FF2B5EF4-FFF2-40B4-BE49-F238E27FC236}">
                <a16:creationId xmlns:a16="http://schemas.microsoft.com/office/drawing/2014/main" xmlns="" id="{4D2653B7-297D-4579-B765-779B78649A6D}"/>
              </a:ext>
            </a:extLst>
          </p:cNvPr>
          <p:cNvSpPr>
            <a:spLocks noGrp="1"/>
          </p:cNvSpPr>
          <p:nvPr>
            <p:ph type="body" sz="quarter" idx="34"/>
          </p:nvPr>
        </p:nvSpPr>
        <p:spPr>
          <a:xfrm>
            <a:off x="9588108"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7" name="Text Placeholder 7">
            <a:extLst>
              <a:ext uri="{FF2B5EF4-FFF2-40B4-BE49-F238E27FC236}">
                <a16:creationId xmlns:a16="http://schemas.microsoft.com/office/drawing/2014/main" xmlns="" id="{F0FDA4BB-A1AC-401D-BF49-12BA8C00A75E}"/>
              </a:ext>
            </a:extLst>
          </p:cNvPr>
          <p:cNvSpPr>
            <a:spLocks noGrp="1"/>
          </p:cNvSpPr>
          <p:nvPr>
            <p:ph type="body" sz="quarter" idx="35" hasCustomPrompt="1"/>
          </p:nvPr>
        </p:nvSpPr>
        <p:spPr>
          <a:xfrm>
            <a:off x="9588108"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38" name="Text Placeholder 2">
            <a:extLst>
              <a:ext uri="{FF2B5EF4-FFF2-40B4-BE49-F238E27FC236}">
                <a16:creationId xmlns:a16="http://schemas.microsoft.com/office/drawing/2014/main" xmlns="" id="{201C09CA-AD2D-489D-8280-D5D5CA6F8E05}"/>
              </a:ext>
            </a:extLst>
          </p:cNvPr>
          <p:cNvSpPr>
            <a:spLocks noGrp="1"/>
          </p:cNvSpPr>
          <p:nvPr>
            <p:ph type="body" idx="36" hasCustomPrompt="1"/>
          </p:nvPr>
        </p:nvSpPr>
        <p:spPr>
          <a:xfrm>
            <a:off x="9588108"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39" name="Text Placeholder 2">
            <a:extLst>
              <a:ext uri="{FF2B5EF4-FFF2-40B4-BE49-F238E27FC236}">
                <a16:creationId xmlns:a16="http://schemas.microsoft.com/office/drawing/2014/main" xmlns="" id="{31C95C8F-A3B1-4034-8C7E-60D92AD5A5AF}"/>
              </a:ext>
            </a:extLst>
          </p:cNvPr>
          <p:cNvSpPr>
            <a:spLocks noGrp="1"/>
          </p:cNvSpPr>
          <p:nvPr>
            <p:ph type="body" idx="37" hasCustomPrompt="1"/>
          </p:nvPr>
        </p:nvSpPr>
        <p:spPr>
          <a:xfrm>
            <a:off x="3024487"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xmlns="" id="{2D64408A-F4D2-4911-A50C-294A6E129634}"/>
              </a:ext>
            </a:extLst>
          </p:cNvPr>
          <p:cNvSpPr>
            <a:spLocks noGrp="1"/>
          </p:cNvSpPr>
          <p:nvPr>
            <p:ph type="body" sz="quarter" idx="38"/>
          </p:nvPr>
        </p:nvSpPr>
        <p:spPr>
          <a:xfrm>
            <a:off x="3024487"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1" name="Text Placeholder 7">
            <a:extLst>
              <a:ext uri="{FF2B5EF4-FFF2-40B4-BE49-F238E27FC236}">
                <a16:creationId xmlns:a16="http://schemas.microsoft.com/office/drawing/2014/main" xmlns="" id="{714426FB-8D1F-48A3-87B1-6E4475626168}"/>
              </a:ext>
            </a:extLst>
          </p:cNvPr>
          <p:cNvSpPr>
            <a:spLocks noGrp="1"/>
          </p:cNvSpPr>
          <p:nvPr>
            <p:ph type="body" sz="quarter" idx="39" hasCustomPrompt="1"/>
          </p:nvPr>
        </p:nvSpPr>
        <p:spPr>
          <a:xfrm>
            <a:off x="3024487"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2" name="Text Placeholder 2">
            <a:extLst>
              <a:ext uri="{FF2B5EF4-FFF2-40B4-BE49-F238E27FC236}">
                <a16:creationId xmlns:a16="http://schemas.microsoft.com/office/drawing/2014/main" xmlns="" id="{113A947D-3189-4C34-A151-25B6735B5765}"/>
              </a:ext>
            </a:extLst>
          </p:cNvPr>
          <p:cNvSpPr>
            <a:spLocks noGrp="1"/>
          </p:cNvSpPr>
          <p:nvPr>
            <p:ph type="body" idx="40" hasCustomPrompt="1"/>
          </p:nvPr>
        </p:nvSpPr>
        <p:spPr>
          <a:xfrm>
            <a:off x="3024487"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xmlns="" id="{8DFAD3D9-CF77-4D07-8D3C-6946F80F500E}"/>
              </a:ext>
            </a:extLst>
          </p:cNvPr>
          <p:cNvSpPr>
            <a:spLocks noGrp="1"/>
          </p:cNvSpPr>
          <p:nvPr>
            <p:ph type="body" idx="41" hasCustomPrompt="1"/>
          </p:nvPr>
        </p:nvSpPr>
        <p:spPr>
          <a:xfrm>
            <a:off x="5212360" y="4307172"/>
            <a:ext cx="1803644"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4" name="Text Placeholder 11">
            <a:extLst>
              <a:ext uri="{FF2B5EF4-FFF2-40B4-BE49-F238E27FC236}">
                <a16:creationId xmlns:a16="http://schemas.microsoft.com/office/drawing/2014/main" xmlns="" id="{3A1A4549-1CA1-4925-A715-C3356C3B5389}"/>
              </a:ext>
            </a:extLst>
          </p:cNvPr>
          <p:cNvSpPr>
            <a:spLocks noGrp="1"/>
          </p:cNvSpPr>
          <p:nvPr>
            <p:ph type="body" sz="quarter" idx="42"/>
          </p:nvPr>
        </p:nvSpPr>
        <p:spPr>
          <a:xfrm>
            <a:off x="5212360" y="4692262"/>
            <a:ext cx="1803644"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7">
            <a:extLst>
              <a:ext uri="{FF2B5EF4-FFF2-40B4-BE49-F238E27FC236}">
                <a16:creationId xmlns:a16="http://schemas.microsoft.com/office/drawing/2014/main" xmlns="" id="{612C4698-25FA-4C20-A9E3-847CD97AEC77}"/>
              </a:ext>
            </a:extLst>
          </p:cNvPr>
          <p:cNvSpPr>
            <a:spLocks noGrp="1"/>
          </p:cNvSpPr>
          <p:nvPr>
            <p:ph type="body" sz="quarter" idx="43" hasCustomPrompt="1"/>
          </p:nvPr>
        </p:nvSpPr>
        <p:spPr>
          <a:xfrm>
            <a:off x="5212360"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46" name="Text Placeholder 2">
            <a:extLst>
              <a:ext uri="{FF2B5EF4-FFF2-40B4-BE49-F238E27FC236}">
                <a16:creationId xmlns:a16="http://schemas.microsoft.com/office/drawing/2014/main" xmlns="" id="{24762162-855D-415D-AF6A-C44F05CE7883}"/>
              </a:ext>
            </a:extLst>
          </p:cNvPr>
          <p:cNvSpPr>
            <a:spLocks noGrp="1"/>
          </p:cNvSpPr>
          <p:nvPr>
            <p:ph type="body" idx="44" hasCustomPrompt="1"/>
          </p:nvPr>
        </p:nvSpPr>
        <p:spPr>
          <a:xfrm>
            <a:off x="5212360"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xmlns="" id="{589D11E9-B94E-4CFA-B405-7F22D3AF9794}"/>
              </a:ext>
            </a:extLst>
          </p:cNvPr>
          <p:cNvSpPr>
            <a:spLocks noGrp="1"/>
          </p:cNvSpPr>
          <p:nvPr>
            <p:ph type="body" idx="45" hasCustomPrompt="1"/>
          </p:nvPr>
        </p:nvSpPr>
        <p:spPr>
          <a:xfrm>
            <a:off x="7400234" y="4307172"/>
            <a:ext cx="1728216" cy="334918"/>
          </a:xfrm>
        </p:spPr>
        <p:txBody>
          <a:bodyPr lIns="36000" tIns="0" rIns="0" bIns="0" anchor="b">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8" name="Text Placeholder 11">
            <a:extLst>
              <a:ext uri="{FF2B5EF4-FFF2-40B4-BE49-F238E27FC236}">
                <a16:creationId xmlns:a16="http://schemas.microsoft.com/office/drawing/2014/main" xmlns="" id="{95BF5016-E7B0-47AC-BFE0-E776F860AF36}"/>
              </a:ext>
            </a:extLst>
          </p:cNvPr>
          <p:cNvSpPr>
            <a:spLocks noGrp="1"/>
          </p:cNvSpPr>
          <p:nvPr>
            <p:ph type="body" sz="quarter" idx="46"/>
          </p:nvPr>
        </p:nvSpPr>
        <p:spPr>
          <a:xfrm>
            <a:off x="7400234" y="4692262"/>
            <a:ext cx="1728216" cy="1142011"/>
          </a:xfrm>
        </p:spPr>
        <p:txBody>
          <a:bodyPr lIns="36000" tIns="0" rIns="0" bIns="0">
            <a:normAutofit/>
          </a:bodyPr>
          <a:lstStyle>
            <a:lvl1pPr marL="0" indent="0">
              <a:buClr>
                <a:schemeClr val="tx2"/>
              </a:buClr>
              <a:buSzPct val="125000"/>
              <a:buFont typeface="Wingdings" panose="05000000000000000000" pitchFamily="2" charset="2"/>
              <a:buNone/>
              <a:defRPr sz="12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9" name="Text Placeholder 7">
            <a:extLst>
              <a:ext uri="{FF2B5EF4-FFF2-40B4-BE49-F238E27FC236}">
                <a16:creationId xmlns:a16="http://schemas.microsoft.com/office/drawing/2014/main" xmlns="" id="{3228A294-7EF5-49C2-B215-AF1AC293EB34}"/>
              </a:ext>
            </a:extLst>
          </p:cNvPr>
          <p:cNvSpPr>
            <a:spLocks noGrp="1"/>
          </p:cNvSpPr>
          <p:nvPr>
            <p:ph type="body" sz="quarter" idx="47" hasCustomPrompt="1"/>
          </p:nvPr>
        </p:nvSpPr>
        <p:spPr>
          <a:xfrm>
            <a:off x="7400234" y="2923572"/>
            <a:ext cx="1728216" cy="604730"/>
          </a:xfrm>
        </p:spPr>
        <p:txBody>
          <a:bodyPr lIns="36000" tIns="0" rIns="0" bIns="0" anchor="t" anchorCtr="0">
            <a:noAutofit/>
          </a:bodyPr>
          <a:lstStyle>
            <a:lvl1pPr marL="0" indent="0" algn="l">
              <a:buNone/>
              <a:defRPr sz="5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lvl="0"/>
            <a:r>
              <a:rPr lang="en-US" noProof="0"/>
              <a:t>20XX</a:t>
            </a:r>
          </a:p>
        </p:txBody>
      </p:sp>
      <p:sp>
        <p:nvSpPr>
          <p:cNvPr id="50" name="Text Placeholder 2">
            <a:extLst>
              <a:ext uri="{FF2B5EF4-FFF2-40B4-BE49-F238E27FC236}">
                <a16:creationId xmlns:a16="http://schemas.microsoft.com/office/drawing/2014/main" xmlns="" id="{BFF32ED7-F60E-49AC-91A1-3034E8EB0B34}"/>
              </a:ext>
            </a:extLst>
          </p:cNvPr>
          <p:cNvSpPr>
            <a:spLocks noGrp="1"/>
          </p:cNvSpPr>
          <p:nvPr>
            <p:ph type="body" idx="48" hasCustomPrompt="1"/>
          </p:nvPr>
        </p:nvSpPr>
        <p:spPr>
          <a:xfrm>
            <a:off x="7400234" y="3590954"/>
            <a:ext cx="1728216" cy="228986"/>
          </a:xfrm>
        </p:spPr>
        <p:txBody>
          <a:bodyPr lIns="36000" tIns="0" rIns="0" bIns="0" anchor="t" anchorCtr="0">
            <a:normAutofit/>
          </a:bodyPr>
          <a:lstStyle>
            <a:lvl1pPr marL="0" indent="0">
              <a:buNone/>
              <a:defRPr sz="1400" b="0" i="1">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2" name="Rectangle 1">
            <a:extLst>
              <a:ext uri="{FF2B5EF4-FFF2-40B4-BE49-F238E27FC236}">
                <a16:creationId xmlns:a16="http://schemas.microsoft.com/office/drawing/2014/main" xmlns="" id="{5129BCBD-EC3D-4652-99F1-83BD8B568FF6}"/>
              </a:ext>
            </a:extLst>
          </p:cNvPr>
          <p:cNvSpPr/>
          <p:nvPr userDrawn="1"/>
        </p:nvSpPr>
        <p:spPr>
          <a:xfrm>
            <a:off x="89729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1" name="Rectangle 50">
            <a:extLst>
              <a:ext uri="{FF2B5EF4-FFF2-40B4-BE49-F238E27FC236}">
                <a16:creationId xmlns:a16="http://schemas.microsoft.com/office/drawing/2014/main" xmlns="" id="{A2ADE57E-F0D9-4D76-B243-DAC787E66091}"/>
              </a:ext>
            </a:extLst>
          </p:cNvPr>
          <p:cNvSpPr/>
          <p:nvPr userDrawn="1"/>
        </p:nvSpPr>
        <p:spPr>
          <a:xfrm>
            <a:off x="9636748"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Rectangle 51">
            <a:extLst>
              <a:ext uri="{FF2B5EF4-FFF2-40B4-BE49-F238E27FC236}">
                <a16:creationId xmlns:a16="http://schemas.microsoft.com/office/drawing/2014/main" xmlns="" id="{3D8F9527-D6F7-47B7-93E6-729FA654E51A}"/>
              </a:ext>
            </a:extLst>
          </p:cNvPr>
          <p:cNvSpPr/>
          <p:nvPr userDrawn="1"/>
        </p:nvSpPr>
        <p:spPr>
          <a:xfrm>
            <a:off x="3082161"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3" name="Rectangle 52">
            <a:extLst>
              <a:ext uri="{FF2B5EF4-FFF2-40B4-BE49-F238E27FC236}">
                <a16:creationId xmlns:a16="http://schemas.microsoft.com/office/drawing/2014/main" xmlns="" id="{33242D9B-895E-4D79-8BC2-6A934BD109F6}"/>
              </a:ext>
            </a:extLst>
          </p:cNvPr>
          <p:cNvSpPr/>
          <p:nvPr userDrawn="1"/>
        </p:nvSpPr>
        <p:spPr>
          <a:xfrm>
            <a:off x="5267024"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Rectangle 53">
            <a:extLst>
              <a:ext uri="{FF2B5EF4-FFF2-40B4-BE49-F238E27FC236}">
                <a16:creationId xmlns:a16="http://schemas.microsoft.com/office/drawing/2014/main" xmlns="" id="{B9B79B76-7626-4584-AE9A-4CDF7F0F6430}"/>
              </a:ext>
            </a:extLst>
          </p:cNvPr>
          <p:cNvSpPr/>
          <p:nvPr userDrawn="1"/>
        </p:nvSpPr>
        <p:spPr>
          <a:xfrm>
            <a:off x="7451887" y="3924107"/>
            <a:ext cx="256032" cy="25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Rectangle 27" descr="Rectangle shape">
            <a:extLst>
              <a:ext uri="{FF2B5EF4-FFF2-40B4-BE49-F238E27FC236}">
                <a16:creationId xmlns:a16="http://schemas.microsoft.com/office/drawing/2014/main" xmlns="" id="{DE069B8B-CA4A-46A5-901F-F2C7F60C0C24}"/>
              </a:ext>
            </a:extLst>
          </p:cNvPr>
          <p:cNvSpPr/>
          <p:nvPr userDrawn="1"/>
        </p:nvSpPr>
        <p:spPr>
          <a:xfrm>
            <a:off x="-1" y="1525500"/>
            <a:ext cx="722887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592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89555"/>
            <a:ext cx="4405067" cy="1737210"/>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04701"/>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able Placeholder 6">
            <a:extLst>
              <a:ext uri="{FF2B5EF4-FFF2-40B4-BE49-F238E27FC236}">
                <a16:creationId xmlns:a16="http://schemas.microsoft.com/office/drawing/2014/main" xmlns="" id="{71531890-A142-4CE0-8BD5-856FACD08EA9}"/>
              </a:ext>
            </a:extLst>
          </p:cNvPr>
          <p:cNvSpPr>
            <a:spLocks noGrp="1"/>
          </p:cNvSpPr>
          <p:nvPr>
            <p:ph type="tbl" sz="quarter" idx="17"/>
          </p:nvPr>
        </p:nvSpPr>
        <p:spPr>
          <a:xfrm>
            <a:off x="5656217" y="404813"/>
            <a:ext cx="5673771" cy="5653087"/>
          </a:xfrm>
        </p:spPr>
        <p:txBody>
          <a:bodyPr anchor="ctr" anchorCtr="0">
            <a:normAutofit/>
          </a:bodyPr>
          <a:lstStyle>
            <a:lvl1pPr marL="0" indent="0" algn="ctr">
              <a:buNone/>
              <a:defRPr sz="1800">
                <a:solidFill>
                  <a:schemeClr val="tx1"/>
                </a:solidFill>
              </a:defRPr>
            </a:lvl1pPr>
          </a:lstStyle>
          <a:p>
            <a:r>
              <a:rPr lang="en-US" noProof="0"/>
              <a:t>Click icon to add table</a:t>
            </a:r>
            <a:endParaRPr lang="en-US" noProof="0" dirty="0"/>
          </a:p>
        </p:txBody>
      </p:sp>
      <p:sp>
        <p:nvSpPr>
          <p:cNvPr id="10" name="Rectangle 8" descr="Rectangle shape">
            <a:extLst>
              <a:ext uri="{FF2B5EF4-FFF2-40B4-BE49-F238E27FC236}">
                <a16:creationId xmlns:a16="http://schemas.microsoft.com/office/drawing/2014/main" xmlns="" id="{B429AA89-05C8-451C-B390-2E809555BA84}"/>
              </a:ext>
            </a:extLst>
          </p:cNvPr>
          <p:cNvSpPr/>
          <p:nvPr userDrawn="1"/>
        </p:nvSpPr>
        <p:spPr>
          <a:xfrm>
            <a:off x="0" y="3341010"/>
            <a:ext cx="372317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788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EBCE1DF-09FE-457A-9D5E-E7A8E0F5E7AA}"/>
              </a:ext>
            </a:extLst>
          </p:cNvPr>
          <p:cNvSpPr/>
          <p:nvPr userDrawn="1"/>
        </p:nvSpPr>
        <p:spPr>
          <a:xfrm>
            <a:off x="3956795" y="301179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xmlns="" id="{90508111-4A36-4CF7-86F5-0AD3FDEEDDDF}"/>
              </a:ext>
            </a:extLst>
          </p:cNvPr>
          <p:cNvSpPr/>
          <p:nvPr userDrawn="1"/>
        </p:nvSpPr>
        <p:spPr>
          <a:xfrm>
            <a:off x="9066213"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5C4E182D-C697-44DF-A090-F131D0302405}"/>
              </a:ext>
            </a:extLst>
          </p:cNvPr>
          <p:cNvSpPr/>
          <p:nvPr userDrawn="1"/>
        </p:nvSpPr>
        <p:spPr>
          <a:xfrm>
            <a:off x="6511504" y="3027646"/>
            <a:ext cx="2286000" cy="245347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4812501"/>
            <a:ext cx="2939721" cy="668619"/>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302764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Picture Placeholder 7">
            <a:extLst>
              <a:ext uri="{FF2B5EF4-FFF2-40B4-BE49-F238E27FC236}">
                <a16:creationId xmlns:a16="http://schemas.microsoft.com/office/drawing/2014/main" xmlns="" id="{563FB6CB-7DC7-42AB-937B-FACFE1A28AEF}"/>
              </a:ext>
            </a:extLst>
          </p:cNvPr>
          <p:cNvSpPr>
            <a:spLocks noGrp="1"/>
          </p:cNvSpPr>
          <p:nvPr>
            <p:ph type="pic" sz="quarter" idx="17"/>
          </p:nvPr>
        </p:nvSpPr>
        <p:spPr>
          <a:xfrm>
            <a:off x="9066213"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xmlns="" id="{CE5AE5F8-F053-47AB-BCB2-70F2BF5C44E8}"/>
              </a:ext>
            </a:extLst>
          </p:cNvPr>
          <p:cNvSpPr>
            <a:spLocks noGrp="1"/>
          </p:cNvSpPr>
          <p:nvPr>
            <p:ph type="pic" sz="quarter" idx="18"/>
          </p:nvPr>
        </p:nvSpPr>
        <p:spPr>
          <a:xfrm>
            <a:off x="3956795"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xmlns="" id="{D86E9819-052E-4932-AD4D-2E6844D40427}"/>
              </a:ext>
            </a:extLst>
          </p:cNvPr>
          <p:cNvSpPr>
            <a:spLocks noGrp="1"/>
          </p:cNvSpPr>
          <p:nvPr>
            <p:ph type="pic" sz="quarter" idx="19"/>
          </p:nvPr>
        </p:nvSpPr>
        <p:spPr>
          <a:xfrm>
            <a:off x="6511504" y="774398"/>
            <a:ext cx="2286000" cy="2286000"/>
          </a:xfrm>
        </p:spPr>
        <p:txBody>
          <a:bodyPr anchor="ctr" anchorCtr="0">
            <a:normAutofit/>
          </a:bodyPr>
          <a:lstStyle>
            <a:lvl1pPr marL="0" indent="0" algn="ctr">
              <a:buNone/>
              <a:defRPr sz="1800">
                <a:solidFill>
                  <a:schemeClr val="tx1"/>
                </a:solidFill>
              </a:defRPr>
            </a:lvl1pPr>
          </a:lstStyle>
          <a:p>
            <a:r>
              <a:rPr lang="en-US" noProof="0"/>
              <a:t>Click icon to add picture</a:t>
            </a:r>
            <a:endParaRPr lang="en-US" noProof="0" dirty="0"/>
          </a:p>
        </p:txBody>
      </p:sp>
      <p:sp>
        <p:nvSpPr>
          <p:cNvPr id="18" name="Text Placeholder 17">
            <a:extLst>
              <a:ext uri="{FF2B5EF4-FFF2-40B4-BE49-F238E27FC236}">
                <a16:creationId xmlns:a16="http://schemas.microsoft.com/office/drawing/2014/main" xmlns="" id="{1E9CD767-2C5C-4922-8EC2-4DFCB6ECFCB6}"/>
              </a:ext>
            </a:extLst>
          </p:cNvPr>
          <p:cNvSpPr>
            <a:spLocks noGrp="1"/>
          </p:cNvSpPr>
          <p:nvPr>
            <p:ph type="body" sz="quarter" idx="20" hasCustomPrompt="1"/>
          </p:nvPr>
        </p:nvSpPr>
        <p:spPr>
          <a:xfrm>
            <a:off x="4086537"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19" name="Text Placeholder 17">
            <a:extLst>
              <a:ext uri="{FF2B5EF4-FFF2-40B4-BE49-F238E27FC236}">
                <a16:creationId xmlns:a16="http://schemas.microsoft.com/office/drawing/2014/main" xmlns="" id="{31851AA2-C176-47A9-A949-3837A394CD94}"/>
              </a:ext>
            </a:extLst>
          </p:cNvPr>
          <p:cNvSpPr>
            <a:spLocks noGrp="1"/>
          </p:cNvSpPr>
          <p:nvPr>
            <p:ph type="body" sz="quarter" idx="21" hasCustomPrompt="1"/>
          </p:nvPr>
        </p:nvSpPr>
        <p:spPr>
          <a:xfrm>
            <a:off x="4087139"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0" name="Text Placeholder 17">
            <a:extLst>
              <a:ext uri="{FF2B5EF4-FFF2-40B4-BE49-F238E27FC236}">
                <a16:creationId xmlns:a16="http://schemas.microsoft.com/office/drawing/2014/main" xmlns="" id="{879156B3-E019-4A41-8242-F0D70D502559}"/>
              </a:ext>
            </a:extLst>
          </p:cNvPr>
          <p:cNvSpPr>
            <a:spLocks noGrp="1"/>
          </p:cNvSpPr>
          <p:nvPr>
            <p:ph type="body" sz="quarter" idx="22"/>
          </p:nvPr>
        </p:nvSpPr>
        <p:spPr>
          <a:xfrm>
            <a:off x="4087139"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4" name="Text Placeholder 17">
            <a:extLst>
              <a:ext uri="{FF2B5EF4-FFF2-40B4-BE49-F238E27FC236}">
                <a16:creationId xmlns:a16="http://schemas.microsoft.com/office/drawing/2014/main" xmlns="" id="{CB3B3928-67D4-498A-9DED-4FF10BE1A407}"/>
              </a:ext>
            </a:extLst>
          </p:cNvPr>
          <p:cNvSpPr>
            <a:spLocks noGrp="1"/>
          </p:cNvSpPr>
          <p:nvPr>
            <p:ph type="body" sz="quarter" idx="23" hasCustomPrompt="1"/>
          </p:nvPr>
        </p:nvSpPr>
        <p:spPr>
          <a:xfrm>
            <a:off x="6641246"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5" name="Text Placeholder 17">
            <a:extLst>
              <a:ext uri="{FF2B5EF4-FFF2-40B4-BE49-F238E27FC236}">
                <a16:creationId xmlns:a16="http://schemas.microsoft.com/office/drawing/2014/main" xmlns="" id="{8464C0AB-BE10-429A-A453-247A538F5D3F}"/>
              </a:ext>
            </a:extLst>
          </p:cNvPr>
          <p:cNvSpPr>
            <a:spLocks noGrp="1"/>
          </p:cNvSpPr>
          <p:nvPr>
            <p:ph type="body" sz="quarter" idx="24" hasCustomPrompt="1"/>
          </p:nvPr>
        </p:nvSpPr>
        <p:spPr>
          <a:xfrm>
            <a:off x="6641848"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6641848"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7" name="Text Placeholder 17">
            <a:extLst>
              <a:ext uri="{FF2B5EF4-FFF2-40B4-BE49-F238E27FC236}">
                <a16:creationId xmlns:a16="http://schemas.microsoft.com/office/drawing/2014/main" xmlns="" id="{ACFBCF6D-5E27-4808-BA1C-6F72DDAAC697}"/>
              </a:ext>
            </a:extLst>
          </p:cNvPr>
          <p:cNvSpPr>
            <a:spLocks noGrp="1"/>
          </p:cNvSpPr>
          <p:nvPr>
            <p:ph type="body" sz="quarter" idx="26" hasCustomPrompt="1"/>
          </p:nvPr>
        </p:nvSpPr>
        <p:spPr>
          <a:xfrm>
            <a:off x="9195955" y="3429000"/>
            <a:ext cx="2026516" cy="588620"/>
          </a:xfrm>
        </p:spPr>
        <p:txBody>
          <a:bodyPr>
            <a:noAutofit/>
          </a:bodyPr>
          <a:lstStyle>
            <a:lvl1pPr marL="0" indent="0" algn="ctr">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a:t>
            </a:r>
            <a:br>
              <a:rPr lang="en-US" noProof="0"/>
            </a:br>
            <a:r>
              <a:rPr lang="en-US" noProof="0"/>
              <a:t>Name</a:t>
            </a:r>
          </a:p>
        </p:txBody>
      </p:sp>
      <p:sp>
        <p:nvSpPr>
          <p:cNvPr id="28" name="Text Placeholder 17">
            <a:extLst>
              <a:ext uri="{FF2B5EF4-FFF2-40B4-BE49-F238E27FC236}">
                <a16:creationId xmlns:a16="http://schemas.microsoft.com/office/drawing/2014/main" xmlns="" id="{8755E469-9B43-406E-BB68-F691A4DF441E}"/>
              </a:ext>
            </a:extLst>
          </p:cNvPr>
          <p:cNvSpPr>
            <a:spLocks noGrp="1"/>
          </p:cNvSpPr>
          <p:nvPr>
            <p:ph type="body" sz="quarter" idx="27" hasCustomPrompt="1"/>
          </p:nvPr>
        </p:nvSpPr>
        <p:spPr>
          <a:xfrm>
            <a:off x="9196557" y="4051032"/>
            <a:ext cx="2025312" cy="244923"/>
          </a:xfrm>
        </p:spPr>
        <p:txBody>
          <a:bodyPr>
            <a:noAutofit/>
          </a:bodyPr>
          <a:lstStyle>
            <a:lvl1pPr marL="0" indent="0" algn="ctr">
              <a:spcBef>
                <a:spcPts val="600"/>
              </a:spcBef>
              <a:buNone/>
              <a:defRPr sz="1400" b="0" i="1">
                <a:solidFill>
                  <a:schemeClr val="tx1"/>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9196557" y="4347988"/>
            <a:ext cx="2025312" cy="841304"/>
          </a:xfrm>
        </p:spPr>
        <p:txBody>
          <a:bodyPr>
            <a:noAutofit/>
          </a:bodyPr>
          <a:lstStyle>
            <a:lvl1pPr marL="0" indent="0" algn="ctr">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30" name="Rectangle 13" descr="Rectangle shape">
            <a:extLst>
              <a:ext uri="{FF2B5EF4-FFF2-40B4-BE49-F238E27FC236}">
                <a16:creationId xmlns:a16="http://schemas.microsoft.com/office/drawing/2014/main" xmlns="" id="{4FBD15D4-B1D1-4D03-9259-CE4D7AA955DF}"/>
              </a:ext>
            </a:extLst>
          </p:cNvPr>
          <p:cNvSpPr/>
          <p:nvPr userDrawn="1"/>
        </p:nvSpPr>
        <p:spPr>
          <a:xfrm>
            <a:off x="0" y="4461207"/>
            <a:ext cx="2092411"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9572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97157"/>
            <a:ext cx="5679831" cy="619448"/>
          </a:xfrm>
        </p:spPr>
        <p:txBody>
          <a:bodyPr lIns="0" tIns="0" rIns="0" bIns="0" anchor="b"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55" name="Text Placeholder 2">
            <a:extLst>
              <a:ext uri="{FF2B5EF4-FFF2-40B4-BE49-F238E27FC236}">
                <a16:creationId xmlns:a16="http://schemas.microsoft.com/office/drawing/2014/main" xmlns="" id="{F59B93CA-5AD1-43A8-AF37-7DA25D3B400E}"/>
              </a:ext>
            </a:extLst>
          </p:cNvPr>
          <p:cNvSpPr>
            <a:spLocks noGrp="1"/>
          </p:cNvSpPr>
          <p:nvPr>
            <p:ph type="body" idx="49"/>
          </p:nvPr>
        </p:nvSpPr>
        <p:spPr>
          <a:xfrm>
            <a:off x="5212360" y="1865304"/>
            <a:ext cx="6103964" cy="815993"/>
          </a:xfrm>
        </p:spPr>
        <p:txBody>
          <a:bodyPr lIns="3600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Picture Placeholder 7">
            <a:extLst>
              <a:ext uri="{FF2B5EF4-FFF2-40B4-BE49-F238E27FC236}">
                <a16:creationId xmlns:a16="http://schemas.microsoft.com/office/drawing/2014/main" xmlns="" id="{F07EA497-80B1-41E2-8E50-4193B3DBB456}"/>
              </a:ext>
            </a:extLst>
          </p:cNvPr>
          <p:cNvSpPr>
            <a:spLocks noGrp="1"/>
          </p:cNvSpPr>
          <p:nvPr>
            <p:ph type="pic" sz="quarter" idx="50"/>
          </p:nvPr>
        </p:nvSpPr>
        <p:spPr>
          <a:xfrm>
            <a:off x="838200"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Rectangle 55">
            <a:extLst>
              <a:ext uri="{FF2B5EF4-FFF2-40B4-BE49-F238E27FC236}">
                <a16:creationId xmlns:a16="http://schemas.microsoft.com/office/drawing/2014/main" xmlns="" id="{FEA39902-3138-4686-85B5-3FE813B7BD36}"/>
              </a:ext>
            </a:extLst>
          </p:cNvPr>
          <p:cNvSpPr/>
          <p:nvPr userDrawn="1"/>
        </p:nvSpPr>
        <p:spPr>
          <a:xfrm>
            <a:off x="1798320"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Text Placeholder 17">
            <a:extLst>
              <a:ext uri="{FF2B5EF4-FFF2-40B4-BE49-F238E27FC236}">
                <a16:creationId xmlns:a16="http://schemas.microsoft.com/office/drawing/2014/main" xmlns="" id="{7D767E78-191D-404C-98CB-C65C651DC67E}"/>
              </a:ext>
            </a:extLst>
          </p:cNvPr>
          <p:cNvSpPr>
            <a:spLocks noGrp="1"/>
          </p:cNvSpPr>
          <p:nvPr>
            <p:ph type="body" sz="quarter" idx="20" hasCustomPrompt="1"/>
          </p:nvPr>
        </p:nvSpPr>
        <p:spPr>
          <a:xfrm>
            <a:off x="1921253"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60" name="Text Placeholder 17">
            <a:extLst>
              <a:ext uri="{FF2B5EF4-FFF2-40B4-BE49-F238E27FC236}">
                <a16:creationId xmlns:a16="http://schemas.microsoft.com/office/drawing/2014/main" xmlns="" id="{6474358B-E609-4F26-8A11-64E0DC41ADF4}"/>
              </a:ext>
            </a:extLst>
          </p:cNvPr>
          <p:cNvSpPr>
            <a:spLocks noGrp="1"/>
          </p:cNvSpPr>
          <p:nvPr>
            <p:ph type="body" sz="quarter" idx="21" hasCustomPrompt="1"/>
          </p:nvPr>
        </p:nvSpPr>
        <p:spPr>
          <a:xfrm>
            <a:off x="1922832"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75335C46-548C-42F2-89FC-909F3B24282E}"/>
              </a:ext>
            </a:extLst>
          </p:cNvPr>
          <p:cNvSpPr>
            <a:spLocks noGrp="1"/>
          </p:cNvSpPr>
          <p:nvPr>
            <p:ph type="pic" sz="quarter" idx="51"/>
          </p:nvPr>
        </p:nvSpPr>
        <p:spPr>
          <a:xfrm>
            <a:off x="7977409"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2" name="Rectangle 61">
            <a:extLst>
              <a:ext uri="{FF2B5EF4-FFF2-40B4-BE49-F238E27FC236}">
                <a16:creationId xmlns:a16="http://schemas.microsoft.com/office/drawing/2014/main" xmlns="" id="{166A588B-BA73-49FD-9E1E-1F1C51FD3850}"/>
              </a:ext>
            </a:extLst>
          </p:cNvPr>
          <p:cNvSpPr/>
          <p:nvPr userDrawn="1"/>
        </p:nvSpPr>
        <p:spPr>
          <a:xfrm>
            <a:off x="8937529" y="3126698"/>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3" name="Text Placeholder 17">
            <a:extLst>
              <a:ext uri="{FF2B5EF4-FFF2-40B4-BE49-F238E27FC236}">
                <a16:creationId xmlns:a16="http://schemas.microsoft.com/office/drawing/2014/main" xmlns="" id="{15790237-9A5F-4A9F-A5BB-E4FF0712C5E8}"/>
              </a:ext>
            </a:extLst>
          </p:cNvPr>
          <p:cNvSpPr>
            <a:spLocks noGrp="1"/>
          </p:cNvSpPr>
          <p:nvPr>
            <p:ph type="body" sz="quarter" idx="52" hasCustomPrompt="1"/>
          </p:nvPr>
        </p:nvSpPr>
        <p:spPr>
          <a:xfrm>
            <a:off x="9060462"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4" name="Text Placeholder 17">
            <a:extLst>
              <a:ext uri="{FF2B5EF4-FFF2-40B4-BE49-F238E27FC236}">
                <a16:creationId xmlns:a16="http://schemas.microsoft.com/office/drawing/2014/main" xmlns="" id="{A0554067-4F62-4CE7-AF48-55BBD708AC97}"/>
              </a:ext>
            </a:extLst>
          </p:cNvPr>
          <p:cNvSpPr>
            <a:spLocks noGrp="1"/>
          </p:cNvSpPr>
          <p:nvPr>
            <p:ph type="body" sz="quarter" idx="53" hasCustomPrompt="1"/>
          </p:nvPr>
        </p:nvSpPr>
        <p:spPr>
          <a:xfrm>
            <a:off x="9062041"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Picture Placeholder 7">
            <a:extLst>
              <a:ext uri="{FF2B5EF4-FFF2-40B4-BE49-F238E27FC236}">
                <a16:creationId xmlns:a16="http://schemas.microsoft.com/office/drawing/2014/main" xmlns="" id="{AA1B0DE9-602F-4ECB-AF1E-00D45491BC91}"/>
              </a:ext>
            </a:extLst>
          </p:cNvPr>
          <p:cNvSpPr>
            <a:spLocks noGrp="1"/>
          </p:cNvSpPr>
          <p:nvPr>
            <p:ph type="pic" sz="quarter" idx="54"/>
          </p:nvPr>
        </p:nvSpPr>
        <p:spPr>
          <a:xfrm>
            <a:off x="4403916" y="3126698"/>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6" name="Rectangle 65">
            <a:extLst>
              <a:ext uri="{FF2B5EF4-FFF2-40B4-BE49-F238E27FC236}">
                <a16:creationId xmlns:a16="http://schemas.microsoft.com/office/drawing/2014/main" xmlns="" id="{343DD23D-9D79-4667-BB9E-A3A54505AEDA}"/>
              </a:ext>
            </a:extLst>
          </p:cNvPr>
          <p:cNvSpPr/>
          <p:nvPr userDrawn="1"/>
        </p:nvSpPr>
        <p:spPr>
          <a:xfrm>
            <a:off x="5364036" y="3126698"/>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7">
            <a:extLst>
              <a:ext uri="{FF2B5EF4-FFF2-40B4-BE49-F238E27FC236}">
                <a16:creationId xmlns:a16="http://schemas.microsoft.com/office/drawing/2014/main" xmlns="" id="{FFDAE67E-CF93-4600-BFAE-AF6B317A9EB9}"/>
              </a:ext>
            </a:extLst>
          </p:cNvPr>
          <p:cNvSpPr>
            <a:spLocks noGrp="1"/>
          </p:cNvSpPr>
          <p:nvPr>
            <p:ph type="body" sz="quarter" idx="55" hasCustomPrompt="1"/>
          </p:nvPr>
        </p:nvSpPr>
        <p:spPr>
          <a:xfrm>
            <a:off x="5486969" y="3329723"/>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8" name="Text Placeholder 17">
            <a:extLst>
              <a:ext uri="{FF2B5EF4-FFF2-40B4-BE49-F238E27FC236}">
                <a16:creationId xmlns:a16="http://schemas.microsoft.com/office/drawing/2014/main" xmlns="" id="{0F0E3D9A-B0CE-4BF9-A274-1FB704C416ED}"/>
              </a:ext>
            </a:extLst>
          </p:cNvPr>
          <p:cNvSpPr>
            <a:spLocks noGrp="1"/>
          </p:cNvSpPr>
          <p:nvPr>
            <p:ph type="body" sz="quarter" idx="56" hasCustomPrompt="1"/>
          </p:nvPr>
        </p:nvSpPr>
        <p:spPr>
          <a:xfrm>
            <a:off x="5488548" y="3658532"/>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9" name="Picture Placeholder 7">
            <a:extLst>
              <a:ext uri="{FF2B5EF4-FFF2-40B4-BE49-F238E27FC236}">
                <a16:creationId xmlns:a16="http://schemas.microsoft.com/office/drawing/2014/main" xmlns="" id="{36B2F594-9AB1-4C33-86BE-4732609D6B0A}"/>
              </a:ext>
            </a:extLst>
          </p:cNvPr>
          <p:cNvSpPr>
            <a:spLocks noGrp="1"/>
          </p:cNvSpPr>
          <p:nvPr>
            <p:ph type="pic" sz="quarter" idx="57"/>
          </p:nvPr>
        </p:nvSpPr>
        <p:spPr>
          <a:xfrm>
            <a:off x="1278466"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0" name="Rectangle 69">
            <a:extLst>
              <a:ext uri="{FF2B5EF4-FFF2-40B4-BE49-F238E27FC236}">
                <a16:creationId xmlns:a16="http://schemas.microsoft.com/office/drawing/2014/main" xmlns="" id="{17FB6684-D013-48BC-9926-29E0BCA889B1}"/>
              </a:ext>
            </a:extLst>
          </p:cNvPr>
          <p:cNvSpPr/>
          <p:nvPr userDrawn="1"/>
        </p:nvSpPr>
        <p:spPr>
          <a:xfrm>
            <a:off x="2238586"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Text Placeholder 17">
            <a:extLst>
              <a:ext uri="{FF2B5EF4-FFF2-40B4-BE49-F238E27FC236}">
                <a16:creationId xmlns:a16="http://schemas.microsoft.com/office/drawing/2014/main" xmlns="" id="{EECC50BE-82E8-4ECC-B642-5C11A927A706}"/>
              </a:ext>
            </a:extLst>
          </p:cNvPr>
          <p:cNvSpPr>
            <a:spLocks noGrp="1"/>
          </p:cNvSpPr>
          <p:nvPr>
            <p:ph type="body" sz="quarter" idx="58" hasCustomPrompt="1"/>
          </p:nvPr>
        </p:nvSpPr>
        <p:spPr>
          <a:xfrm>
            <a:off x="2361519"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4 Name</a:t>
            </a:r>
          </a:p>
        </p:txBody>
      </p:sp>
      <p:sp>
        <p:nvSpPr>
          <p:cNvPr id="72" name="Text Placeholder 17">
            <a:extLst>
              <a:ext uri="{FF2B5EF4-FFF2-40B4-BE49-F238E27FC236}">
                <a16:creationId xmlns:a16="http://schemas.microsoft.com/office/drawing/2014/main" xmlns="" id="{4D96D406-D0F6-4E2D-BAE8-7B011D620FED}"/>
              </a:ext>
            </a:extLst>
          </p:cNvPr>
          <p:cNvSpPr>
            <a:spLocks noGrp="1"/>
          </p:cNvSpPr>
          <p:nvPr>
            <p:ph type="body" sz="quarter" idx="59" hasCustomPrompt="1"/>
          </p:nvPr>
        </p:nvSpPr>
        <p:spPr>
          <a:xfrm>
            <a:off x="2363098"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3" name="Picture Placeholder 7">
            <a:extLst>
              <a:ext uri="{FF2B5EF4-FFF2-40B4-BE49-F238E27FC236}">
                <a16:creationId xmlns:a16="http://schemas.microsoft.com/office/drawing/2014/main" xmlns="" id="{5668E7D0-A78F-45EC-BEC4-CAB0E6F96F3D}"/>
              </a:ext>
            </a:extLst>
          </p:cNvPr>
          <p:cNvSpPr>
            <a:spLocks noGrp="1"/>
          </p:cNvSpPr>
          <p:nvPr>
            <p:ph type="pic" sz="quarter" idx="60"/>
          </p:nvPr>
        </p:nvSpPr>
        <p:spPr>
          <a:xfrm>
            <a:off x="8417675"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4" name="Rectangle 73">
            <a:extLst>
              <a:ext uri="{FF2B5EF4-FFF2-40B4-BE49-F238E27FC236}">
                <a16:creationId xmlns:a16="http://schemas.microsoft.com/office/drawing/2014/main" xmlns="" id="{E02DAEE6-8B1C-4222-949F-830F7C3A4E16}"/>
              </a:ext>
            </a:extLst>
          </p:cNvPr>
          <p:cNvSpPr/>
          <p:nvPr userDrawn="1"/>
        </p:nvSpPr>
        <p:spPr>
          <a:xfrm>
            <a:off x="9377795" y="4316113"/>
            <a:ext cx="2395728"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5" name="Text Placeholder 17">
            <a:extLst>
              <a:ext uri="{FF2B5EF4-FFF2-40B4-BE49-F238E27FC236}">
                <a16:creationId xmlns:a16="http://schemas.microsoft.com/office/drawing/2014/main" xmlns="" id="{3CE9A073-35B5-4F1C-85E3-4BB12A5F4358}"/>
              </a:ext>
            </a:extLst>
          </p:cNvPr>
          <p:cNvSpPr>
            <a:spLocks noGrp="1"/>
          </p:cNvSpPr>
          <p:nvPr>
            <p:ph type="body" sz="quarter" idx="61" hasCustomPrompt="1"/>
          </p:nvPr>
        </p:nvSpPr>
        <p:spPr>
          <a:xfrm>
            <a:off x="9500728"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6 Name</a:t>
            </a:r>
          </a:p>
        </p:txBody>
      </p:sp>
      <p:sp>
        <p:nvSpPr>
          <p:cNvPr id="76" name="Text Placeholder 17">
            <a:extLst>
              <a:ext uri="{FF2B5EF4-FFF2-40B4-BE49-F238E27FC236}">
                <a16:creationId xmlns:a16="http://schemas.microsoft.com/office/drawing/2014/main" xmlns="" id="{F7309B33-C344-4C68-8156-822D38F43FED}"/>
              </a:ext>
            </a:extLst>
          </p:cNvPr>
          <p:cNvSpPr>
            <a:spLocks noGrp="1"/>
          </p:cNvSpPr>
          <p:nvPr>
            <p:ph type="body" sz="quarter" idx="62" hasCustomPrompt="1"/>
          </p:nvPr>
        </p:nvSpPr>
        <p:spPr>
          <a:xfrm>
            <a:off x="9502307"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77" name="Picture Placeholder 7">
            <a:extLst>
              <a:ext uri="{FF2B5EF4-FFF2-40B4-BE49-F238E27FC236}">
                <a16:creationId xmlns:a16="http://schemas.microsoft.com/office/drawing/2014/main" xmlns="" id="{D6B0782E-8C48-4FC4-B086-A5606E01F5DB}"/>
              </a:ext>
            </a:extLst>
          </p:cNvPr>
          <p:cNvSpPr>
            <a:spLocks noGrp="1"/>
          </p:cNvSpPr>
          <p:nvPr>
            <p:ph type="pic" sz="quarter" idx="63"/>
          </p:nvPr>
        </p:nvSpPr>
        <p:spPr>
          <a:xfrm>
            <a:off x="4844182" y="4316113"/>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78" name="Rectangle 77">
            <a:extLst>
              <a:ext uri="{FF2B5EF4-FFF2-40B4-BE49-F238E27FC236}">
                <a16:creationId xmlns:a16="http://schemas.microsoft.com/office/drawing/2014/main" xmlns="" id="{F8A195F5-3125-484A-954D-EB0E743F6947}"/>
              </a:ext>
            </a:extLst>
          </p:cNvPr>
          <p:cNvSpPr/>
          <p:nvPr userDrawn="1"/>
        </p:nvSpPr>
        <p:spPr>
          <a:xfrm>
            <a:off x="5804302" y="4316113"/>
            <a:ext cx="2399617" cy="96012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9" name="Text Placeholder 17">
            <a:extLst>
              <a:ext uri="{FF2B5EF4-FFF2-40B4-BE49-F238E27FC236}">
                <a16:creationId xmlns:a16="http://schemas.microsoft.com/office/drawing/2014/main" xmlns="" id="{428D2D4B-ED0B-40E0-9ECD-C95A19039902}"/>
              </a:ext>
            </a:extLst>
          </p:cNvPr>
          <p:cNvSpPr>
            <a:spLocks noGrp="1"/>
          </p:cNvSpPr>
          <p:nvPr>
            <p:ph type="body" sz="quarter" idx="64" hasCustomPrompt="1"/>
          </p:nvPr>
        </p:nvSpPr>
        <p:spPr>
          <a:xfrm>
            <a:off x="5927235" y="4519138"/>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5 Name</a:t>
            </a:r>
          </a:p>
        </p:txBody>
      </p:sp>
      <p:sp>
        <p:nvSpPr>
          <p:cNvPr id="80" name="Text Placeholder 17">
            <a:extLst>
              <a:ext uri="{FF2B5EF4-FFF2-40B4-BE49-F238E27FC236}">
                <a16:creationId xmlns:a16="http://schemas.microsoft.com/office/drawing/2014/main" xmlns="" id="{35125C72-EAD5-4723-BBD0-6B22FA07855D}"/>
              </a:ext>
            </a:extLst>
          </p:cNvPr>
          <p:cNvSpPr>
            <a:spLocks noGrp="1"/>
          </p:cNvSpPr>
          <p:nvPr>
            <p:ph type="body" sz="quarter" idx="65" hasCustomPrompt="1"/>
          </p:nvPr>
        </p:nvSpPr>
        <p:spPr>
          <a:xfrm>
            <a:off x="5928814" y="4847947"/>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33" name="Rectangle 63" descr="Rectangle shape">
            <a:extLst>
              <a:ext uri="{FF2B5EF4-FFF2-40B4-BE49-F238E27FC236}">
                <a16:creationId xmlns:a16="http://schemas.microsoft.com/office/drawing/2014/main" xmlns="" id="{ACFA1245-86BF-45AA-B492-5CE7275AFF80}"/>
              </a:ext>
            </a:extLst>
          </p:cNvPr>
          <p:cNvSpPr/>
          <p:nvPr userDrawn="1"/>
        </p:nvSpPr>
        <p:spPr>
          <a:xfrm>
            <a:off x="0" y="1516317"/>
            <a:ext cx="807679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18038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5"/>
            <a:ext cx="5879592" cy="2113385"/>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3" name="Text Placeholder 10">
            <a:extLst>
              <a:ext uri="{FF2B5EF4-FFF2-40B4-BE49-F238E27FC236}">
                <a16:creationId xmlns:a16="http://schemas.microsoft.com/office/drawing/2014/main" xmlns="" id="{C5CBDFFE-A853-4C67-8FC4-53F81449E8B0}"/>
              </a:ext>
            </a:extLst>
          </p:cNvPr>
          <p:cNvSpPr>
            <a:spLocks noGrp="1"/>
          </p:cNvSpPr>
          <p:nvPr>
            <p:ph type="body" sz="quarter" idx="15"/>
          </p:nvPr>
        </p:nvSpPr>
        <p:spPr>
          <a:xfrm>
            <a:off x="839788" y="5158018"/>
            <a:ext cx="5879592" cy="899882"/>
          </a:xfrm>
          <a:solidFill>
            <a:schemeClr val="tx1"/>
          </a:solidFill>
        </p:spPr>
        <p:txBody>
          <a:bodyPr lIns="432000" tIns="144000" rIns="144000" bIns="144000" anchor="ctr" anchorCtr="0">
            <a:normAutofit/>
          </a:bodyPr>
          <a:lstStyle>
            <a:lvl1pPr marL="0" indent="0">
              <a:lnSpc>
                <a:spcPct val="85000"/>
              </a:lnSpc>
              <a:spcBef>
                <a:spcPts val="0"/>
              </a:spcBef>
              <a:buNone/>
              <a:defRPr sz="2800" i="0">
                <a:solidFill>
                  <a:schemeClr val="bg1"/>
                </a:solidFill>
                <a:latin typeface="+mn-lt"/>
              </a:defRPr>
            </a:lvl1pPr>
            <a:lvl2pPr marL="457200" indent="0">
              <a:buNone/>
              <a:defRPr sz="6000">
                <a:solidFill>
                  <a:schemeClr val="bg2"/>
                </a:solidFill>
                <a:latin typeface="+mj-lt"/>
              </a:defRPr>
            </a:lvl2pPr>
          </a:lstStyle>
          <a:p>
            <a:pPr lvl="0"/>
            <a:r>
              <a:rPr lang="en-US" noProof="0"/>
              <a:t>Click to edit Master text styles</a:t>
            </a:r>
          </a:p>
        </p:txBody>
      </p:sp>
      <p:sp>
        <p:nvSpPr>
          <p:cNvPr id="14" name="Picture Placeholder 13">
            <a:extLst>
              <a:ext uri="{FF2B5EF4-FFF2-40B4-BE49-F238E27FC236}">
                <a16:creationId xmlns:a16="http://schemas.microsoft.com/office/drawing/2014/main" xmlns="" id="{ABA6C74E-3778-471F-9477-D823F7D6AC24}"/>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80821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and Content Layou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E1BF711-AD1E-4C2A-92AA-123A8E0CCD99}"/>
              </a:ext>
            </a:extLst>
          </p:cNvPr>
          <p:cNvSpPr>
            <a:spLocks noGrp="1"/>
          </p:cNvSpPr>
          <p:nvPr>
            <p:ph type="title" hasCustomPrompt="1"/>
          </p:nvPr>
        </p:nvSpPr>
        <p:spPr>
          <a:xfrm>
            <a:off x="838200" y="1506660"/>
            <a:ext cx="6121400" cy="761540"/>
          </a:xfrm>
        </p:spPr>
        <p:txBody>
          <a:bodyPr lIns="0" tIns="0" rIns="0" bIns="0" anchor="b" anchorCtr="0">
            <a:normAutofit/>
          </a:bodyPr>
          <a:lstStyle>
            <a:lvl1pPr>
              <a:defRPr sz="3600" b="1"/>
            </a:lvl1pPr>
          </a:lstStyle>
          <a:p>
            <a:r>
              <a:rPr lang="en-US" noProof="0"/>
              <a:t>CLICK TO EDIT</a:t>
            </a:r>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2">
            <a:extLst>
              <a:ext uri="{FF2B5EF4-FFF2-40B4-BE49-F238E27FC236}">
                <a16:creationId xmlns:a16="http://schemas.microsoft.com/office/drawing/2014/main" xmlns="" id="{E2B5B824-F1E4-4ADF-B1C2-3DBA2FC66495}"/>
              </a:ext>
            </a:extLst>
          </p:cNvPr>
          <p:cNvSpPr>
            <a:spLocks noGrp="1"/>
          </p:cNvSpPr>
          <p:nvPr>
            <p:ph type="body" idx="34" hasCustomPrompt="1"/>
          </p:nvPr>
        </p:nvSpPr>
        <p:spPr>
          <a:xfrm>
            <a:off x="862258"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14" name="Text Placeholder 2">
            <a:extLst>
              <a:ext uri="{FF2B5EF4-FFF2-40B4-BE49-F238E27FC236}">
                <a16:creationId xmlns:a16="http://schemas.microsoft.com/office/drawing/2014/main" xmlns="" id="{C5E37954-2587-4B97-88B7-FA4C7604AC87}"/>
              </a:ext>
            </a:extLst>
          </p:cNvPr>
          <p:cNvSpPr>
            <a:spLocks noGrp="1"/>
          </p:cNvSpPr>
          <p:nvPr>
            <p:ph type="body" idx="37"/>
          </p:nvPr>
        </p:nvSpPr>
        <p:spPr>
          <a:xfrm>
            <a:off x="862258" y="2739982"/>
            <a:ext cx="6097341" cy="761541"/>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C978BB3C-0EC9-4911-AF98-3B17C4CE8FA3}"/>
              </a:ext>
            </a:extLst>
          </p:cNvPr>
          <p:cNvSpPr>
            <a:spLocks noGrp="1"/>
          </p:cNvSpPr>
          <p:nvPr>
            <p:ph type="body" idx="42" hasCustomPrompt="1"/>
          </p:nvPr>
        </p:nvSpPr>
        <p:spPr>
          <a:xfrm>
            <a:off x="862258"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7" name="Chart Placeholder 6">
            <a:extLst>
              <a:ext uri="{FF2B5EF4-FFF2-40B4-BE49-F238E27FC236}">
                <a16:creationId xmlns:a16="http://schemas.microsoft.com/office/drawing/2014/main" xmlns="" id="{D9061FDA-6F12-4C6E-8374-F8ED0FF2932A}"/>
              </a:ext>
            </a:extLst>
          </p:cNvPr>
          <p:cNvSpPr>
            <a:spLocks noGrp="1"/>
          </p:cNvSpPr>
          <p:nvPr>
            <p:ph type="chart" sz="quarter" idx="44"/>
          </p:nvPr>
        </p:nvSpPr>
        <p:spPr>
          <a:xfrm>
            <a:off x="6959600" y="765175"/>
            <a:ext cx="4370388" cy="5100638"/>
          </a:xfrm>
        </p:spPr>
        <p:txBody>
          <a:bodyPr anchor="ctr" anchorCtr="0">
            <a:normAutofit/>
          </a:bodyPr>
          <a:lstStyle>
            <a:lvl1pPr marL="0" indent="0" algn="ctr">
              <a:buNone/>
              <a:defRPr sz="1800">
                <a:solidFill>
                  <a:schemeClr val="tx1"/>
                </a:solidFill>
              </a:defRPr>
            </a:lvl1pPr>
          </a:lstStyle>
          <a:p>
            <a:r>
              <a:rPr lang="en-US" noProof="0"/>
              <a:t>Click icon to add chart</a:t>
            </a:r>
            <a:endParaRPr lang="en-US" noProof="0" dirty="0"/>
          </a:p>
        </p:txBody>
      </p:sp>
      <p:sp>
        <p:nvSpPr>
          <p:cNvPr id="27" name="Text Placeholder 2">
            <a:extLst>
              <a:ext uri="{FF2B5EF4-FFF2-40B4-BE49-F238E27FC236}">
                <a16:creationId xmlns:a16="http://schemas.microsoft.com/office/drawing/2014/main" xmlns="" id="{3C89AD31-EDB3-409A-BB3D-9A2263EA5F9E}"/>
              </a:ext>
            </a:extLst>
          </p:cNvPr>
          <p:cNvSpPr>
            <a:spLocks noGrp="1"/>
          </p:cNvSpPr>
          <p:nvPr>
            <p:ph type="body" idx="45" hasCustomPrompt="1"/>
          </p:nvPr>
        </p:nvSpPr>
        <p:spPr>
          <a:xfrm>
            <a:off x="2869583" y="4101739"/>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0" name="Text Placeholder 2">
            <a:extLst>
              <a:ext uri="{FF2B5EF4-FFF2-40B4-BE49-F238E27FC236}">
                <a16:creationId xmlns:a16="http://schemas.microsoft.com/office/drawing/2014/main" xmlns="" id="{5ECE7C29-B0CF-4459-9010-99944A9D372B}"/>
              </a:ext>
            </a:extLst>
          </p:cNvPr>
          <p:cNvSpPr>
            <a:spLocks noGrp="1"/>
          </p:cNvSpPr>
          <p:nvPr>
            <p:ph type="body" idx="46" hasCustomPrompt="1"/>
          </p:nvPr>
        </p:nvSpPr>
        <p:spPr>
          <a:xfrm>
            <a:off x="2869583" y="4463100"/>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3" name="Text Placeholder 2">
            <a:extLst>
              <a:ext uri="{FF2B5EF4-FFF2-40B4-BE49-F238E27FC236}">
                <a16:creationId xmlns:a16="http://schemas.microsoft.com/office/drawing/2014/main" xmlns="" id="{FAA503CE-740E-471A-BE66-70EF1E5ED0DF}"/>
              </a:ext>
            </a:extLst>
          </p:cNvPr>
          <p:cNvSpPr>
            <a:spLocks noGrp="1"/>
          </p:cNvSpPr>
          <p:nvPr>
            <p:ph type="body" idx="47" hasCustomPrompt="1"/>
          </p:nvPr>
        </p:nvSpPr>
        <p:spPr>
          <a:xfrm>
            <a:off x="4874046" y="4106224"/>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4" name="Text Placeholder 2">
            <a:extLst>
              <a:ext uri="{FF2B5EF4-FFF2-40B4-BE49-F238E27FC236}">
                <a16:creationId xmlns:a16="http://schemas.microsoft.com/office/drawing/2014/main" xmlns="" id="{8ABC95E5-FC26-42BE-B500-AFB5F7AA358F}"/>
              </a:ext>
            </a:extLst>
          </p:cNvPr>
          <p:cNvSpPr>
            <a:spLocks noGrp="1"/>
          </p:cNvSpPr>
          <p:nvPr>
            <p:ph type="body" idx="48" hasCustomPrompt="1"/>
          </p:nvPr>
        </p:nvSpPr>
        <p:spPr>
          <a:xfrm>
            <a:off x="4874046" y="4467585"/>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6" name="Text Placeholder 2">
            <a:extLst>
              <a:ext uri="{FF2B5EF4-FFF2-40B4-BE49-F238E27FC236}">
                <a16:creationId xmlns:a16="http://schemas.microsoft.com/office/drawing/2014/main" xmlns="" id="{E3D6BF30-B139-4A44-8D70-E8B58153D59D}"/>
              </a:ext>
            </a:extLst>
          </p:cNvPr>
          <p:cNvSpPr>
            <a:spLocks noGrp="1"/>
          </p:cNvSpPr>
          <p:nvPr>
            <p:ph type="body" idx="49" hasCustomPrompt="1"/>
          </p:nvPr>
        </p:nvSpPr>
        <p:spPr>
          <a:xfrm>
            <a:off x="862258"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EDC5F966-21F2-4236-8AE2-F83B8916800F}"/>
              </a:ext>
            </a:extLst>
          </p:cNvPr>
          <p:cNvSpPr>
            <a:spLocks noGrp="1"/>
          </p:cNvSpPr>
          <p:nvPr>
            <p:ph type="body" idx="50" hasCustomPrompt="1"/>
          </p:nvPr>
        </p:nvSpPr>
        <p:spPr>
          <a:xfrm>
            <a:off x="862258"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39" name="Text Placeholder 2">
            <a:extLst>
              <a:ext uri="{FF2B5EF4-FFF2-40B4-BE49-F238E27FC236}">
                <a16:creationId xmlns:a16="http://schemas.microsoft.com/office/drawing/2014/main" xmlns="" id="{F9094085-3B39-4A4F-B421-083BD603E089}"/>
              </a:ext>
            </a:extLst>
          </p:cNvPr>
          <p:cNvSpPr>
            <a:spLocks noGrp="1"/>
          </p:cNvSpPr>
          <p:nvPr>
            <p:ph type="body" idx="51" hasCustomPrompt="1"/>
          </p:nvPr>
        </p:nvSpPr>
        <p:spPr>
          <a:xfrm>
            <a:off x="2869583" y="5110152"/>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E87EE246-B30D-4246-BBE0-0BC8EBA99255}"/>
              </a:ext>
            </a:extLst>
          </p:cNvPr>
          <p:cNvSpPr>
            <a:spLocks noGrp="1"/>
          </p:cNvSpPr>
          <p:nvPr>
            <p:ph type="body" idx="52" hasCustomPrompt="1"/>
          </p:nvPr>
        </p:nvSpPr>
        <p:spPr>
          <a:xfrm>
            <a:off x="2869583" y="5471513"/>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42" name="Text Placeholder 2">
            <a:extLst>
              <a:ext uri="{FF2B5EF4-FFF2-40B4-BE49-F238E27FC236}">
                <a16:creationId xmlns:a16="http://schemas.microsoft.com/office/drawing/2014/main" xmlns="" id="{72833A53-1031-4E59-BB69-C21555C45940}"/>
              </a:ext>
            </a:extLst>
          </p:cNvPr>
          <p:cNvSpPr>
            <a:spLocks noGrp="1"/>
          </p:cNvSpPr>
          <p:nvPr>
            <p:ph type="body" idx="53" hasCustomPrompt="1"/>
          </p:nvPr>
        </p:nvSpPr>
        <p:spPr>
          <a:xfrm>
            <a:off x="4874046" y="5114637"/>
            <a:ext cx="1867879" cy="349611"/>
          </a:xfrm>
        </p:spPr>
        <p:txBody>
          <a:bodyPr lIns="0" tIns="0" rIns="0" bIns="0" anchor="b">
            <a:normAutofit/>
          </a:bodyPr>
          <a:lstStyle>
            <a:lvl1pPr marL="0" indent="0" algn="l">
              <a:spcBef>
                <a:spcPts val="600"/>
              </a:spcBef>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6898A319-33AA-48F0-9D9D-2196528CD257}"/>
              </a:ext>
            </a:extLst>
          </p:cNvPr>
          <p:cNvSpPr>
            <a:spLocks noGrp="1"/>
          </p:cNvSpPr>
          <p:nvPr>
            <p:ph type="body" idx="54" hasCustomPrompt="1"/>
          </p:nvPr>
        </p:nvSpPr>
        <p:spPr>
          <a:xfrm>
            <a:off x="4874046" y="5475998"/>
            <a:ext cx="1870741" cy="246279"/>
          </a:xfrm>
        </p:spPr>
        <p:txBody>
          <a:bodyPr lIns="0" tIns="0" rIns="0" bIns="0" anchor="t" anchorCtr="0">
            <a:normAutofit/>
          </a:bodyPr>
          <a:lstStyle>
            <a:lvl1pPr marL="0" indent="0" algn="l">
              <a:spcBef>
                <a:spcPts val="600"/>
              </a:spcBef>
              <a:buNone/>
              <a:defRPr sz="1400" b="1" i="0">
                <a:solidFill>
                  <a:schemeClr val="tx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Description</a:t>
            </a:r>
          </a:p>
        </p:txBody>
      </p:sp>
      <p:sp>
        <p:nvSpPr>
          <p:cNvPr id="28" name="Rectangle 25" descr="Rectangle shape">
            <a:extLst>
              <a:ext uri="{FF2B5EF4-FFF2-40B4-BE49-F238E27FC236}">
                <a16:creationId xmlns:a16="http://schemas.microsoft.com/office/drawing/2014/main" xmlns="" id="{536DDC95-2245-400E-87D9-78ACE3EB0369}"/>
              </a:ext>
            </a:extLst>
          </p:cNvPr>
          <p:cNvSpPr/>
          <p:nvPr userDrawn="1"/>
        </p:nvSpPr>
        <p:spPr>
          <a:xfrm>
            <a:off x="1" y="2374094"/>
            <a:ext cx="3042204"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0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096000" y="1404545"/>
            <a:ext cx="5267789"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094614" y="3148026"/>
            <a:ext cx="52762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5834740" y="3880032"/>
            <a:ext cx="5536134" cy="2025307"/>
          </a:xfrm>
        </p:spPr>
        <p:txBody>
          <a:bodyPr lIns="0" tIns="0" rIns="0" bIns="0" anchor="t" anchorCtr="0">
            <a:normAutofit/>
          </a:bodyPr>
          <a:lstStyle>
            <a:lvl1pPr marL="285750" indent="-28575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0"/>
            <a:ext cx="5267325" cy="58293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9" descr="Rectangle shape">
            <a:extLst>
              <a:ext uri="{FF2B5EF4-FFF2-40B4-BE49-F238E27FC236}">
                <a16:creationId xmlns:a16="http://schemas.microsoft.com/office/drawing/2014/main" xmlns="" id="{64F4FFEA-1C3D-4C3A-895A-590F2E29B849}"/>
              </a:ext>
            </a:extLst>
          </p:cNvPr>
          <p:cNvSpPr/>
          <p:nvPr userDrawn="1"/>
        </p:nvSpPr>
        <p:spPr>
          <a:xfrm>
            <a:off x="5267325" y="2815120"/>
            <a:ext cx="323278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5962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xmlns="" id="{59E029D3-A2D2-4959-AD45-2926DF4C67CC}"/>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Прямоугольник 2">
            <a:extLst>
              <a:ext uri="{FF2B5EF4-FFF2-40B4-BE49-F238E27FC236}">
                <a16:creationId xmlns:a16="http://schemas.microsoft.com/office/drawing/2014/main" xmlns="" id="{49A919AF-E573-4B3C-8E98-F501EABA1B1B}"/>
              </a:ext>
            </a:extLst>
          </p:cNvPr>
          <p:cNvSpPr/>
          <p:nvPr userDrawn="1"/>
        </p:nvSpPr>
        <p:spPr>
          <a:xfrm>
            <a:off x="4108011" y="765175"/>
            <a:ext cx="3990525" cy="17561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8" descr="Rectangle shape">
            <a:extLst>
              <a:ext uri="{FF2B5EF4-FFF2-40B4-BE49-F238E27FC236}">
                <a16:creationId xmlns:a16="http://schemas.microsoft.com/office/drawing/2014/main" xmlns="" id="{456AD312-1A1E-4043-B08C-1410D3EDEC27}"/>
              </a:ext>
            </a:extLst>
          </p:cNvPr>
          <p:cNvSpPr/>
          <p:nvPr userDrawn="1"/>
        </p:nvSpPr>
        <p:spPr>
          <a:xfrm>
            <a:off x="-1" y="5262290"/>
            <a:ext cx="12191999" cy="77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521329"/>
            <a:ext cx="4005072" cy="2740961"/>
          </a:xfrm>
          <a:solidFill>
            <a:schemeClr val="tx1"/>
          </a:solidFill>
        </p:spPr>
        <p:txBody>
          <a:bodyPr tIns="72000" rIns="72000" bIns="792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THANK</a:t>
            </a:r>
            <a:br>
              <a:rPr lang="en-US" noProof="0"/>
            </a:br>
            <a:r>
              <a:rPr lang="en-US" noProof="0"/>
              <a:t>YOU!</a:t>
            </a:r>
          </a:p>
        </p:txBody>
      </p:sp>
      <p:sp>
        <p:nvSpPr>
          <p:cNvPr id="14" name="Picture Placeholder 13">
            <a:extLst>
              <a:ext uri="{FF2B5EF4-FFF2-40B4-BE49-F238E27FC236}">
                <a16:creationId xmlns:a16="http://schemas.microsoft.com/office/drawing/2014/main" xmlns="" id="{2E46EE0C-8420-4BA8-9E2D-0780DB1E6509}"/>
              </a:ext>
            </a:extLst>
          </p:cNvPr>
          <p:cNvSpPr>
            <a:spLocks noGrp="1"/>
          </p:cNvSpPr>
          <p:nvPr>
            <p:ph type="pic" sz="quarter" idx="16"/>
          </p:nvPr>
        </p:nvSpPr>
        <p:spPr>
          <a:xfrm>
            <a:off x="4930140" y="1338610"/>
            <a:ext cx="2331720" cy="539496"/>
          </a:xfrm>
          <a:ln>
            <a:noFill/>
          </a:ln>
        </p:spPr>
        <p:txBody>
          <a:bodyPr anchor="ctr" anchorCtr="0">
            <a:noAutofit/>
          </a:bodyPr>
          <a:lstStyle>
            <a:lvl1pPr marL="0" indent="0" algn="ctr">
              <a:buNone/>
              <a:defRPr sz="1400">
                <a:solidFill>
                  <a:schemeClr val="bg2"/>
                </a:solidFill>
              </a:defRPr>
            </a:lvl1pPr>
          </a:lstStyle>
          <a:p>
            <a:r>
              <a:rPr lang="en-US" noProof="0"/>
              <a:t>Click icon to add picture</a:t>
            </a:r>
            <a:endParaRPr lang="en-US" noProof="0" dirty="0"/>
          </a:p>
        </p:txBody>
      </p:sp>
      <p:sp>
        <p:nvSpPr>
          <p:cNvPr id="5" name="Text Placeholder 4">
            <a:extLst>
              <a:ext uri="{FF2B5EF4-FFF2-40B4-BE49-F238E27FC236}">
                <a16:creationId xmlns:a16="http://schemas.microsoft.com/office/drawing/2014/main" xmlns="" id="{181ACAC3-4604-4C09-A60E-353A71E93E1A}"/>
              </a:ext>
            </a:extLst>
          </p:cNvPr>
          <p:cNvSpPr>
            <a:spLocks noGrp="1"/>
          </p:cNvSpPr>
          <p:nvPr>
            <p:ph type="body" sz="quarter" idx="17" hasCustomPrompt="1"/>
          </p:nvPr>
        </p:nvSpPr>
        <p:spPr>
          <a:xfrm>
            <a:off x="4618038" y="4541163"/>
            <a:ext cx="3038475" cy="590550"/>
          </a:xfrm>
        </p:spPr>
        <p:txBody>
          <a:bodyPr/>
          <a:lstStyle>
            <a:lvl1pPr marL="0" indent="0" algn="ctr">
              <a:buNone/>
              <a:defRPr b="1" i="0">
                <a:solidFill>
                  <a:schemeClr val="bg1"/>
                </a:solidFill>
              </a:defRPr>
            </a:lvl1pPr>
          </a:lstStyle>
          <a:p>
            <a:pPr lvl="0"/>
            <a:r>
              <a:rPr lang="en-US" noProof="0"/>
              <a:t>August Bergqvist</a:t>
            </a:r>
          </a:p>
        </p:txBody>
      </p:sp>
      <p:sp>
        <p:nvSpPr>
          <p:cNvPr id="13" name="Text Placeholder 12">
            <a:extLst>
              <a:ext uri="{FF2B5EF4-FFF2-40B4-BE49-F238E27FC236}">
                <a16:creationId xmlns:a16="http://schemas.microsoft.com/office/drawing/2014/main" xmlns="" id="{67AD3B8E-A11F-4EAE-94E5-5A918EEFB778}"/>
              </a:ext>
            </a:extLst>
          </p:cNvPr>
          <p:cNvSpPr>
            <a:spLocks noGrp="1"/>
          </p:cNvSpPr>
          <p:nvPr>
            <p:ph type="body" sz="quarter" idx="15" hasCustomPrompt="1"/>
          </p:nvPr>
        </p:nvSpPr>
        <p:spPr>
          <a:xfrm>
            <a:off x="1078557" y="5378325"/>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Phone:</a:t>
            </a:r>
          </a:p>
        </p:txBody>
      </p:sp>
      <p:sp>
        <p:nvSpPr>
          <p:cNvPr id="15" name="Text Placeholder 16">
            <a:extLst>
              <a:ext uri="{FF2B5EF4-FFF2-40B4-BE49-F238E27FC236}">
                <a16:creationId xmlns:a16="http://schemas.microsoft.com/office/drawing/2014/main" xmlns="" id="{4C7CDA87-1949-494C-94DB-E50024738431}"/>
              </a:ext>
            </a:extLst>
          </p:cNvPr>
          <p:cNvSpPr>
            <a:spLocks noGrp="1"/>
          </p:cNvSpPr>
          <p:nvPr>
            <p:ph type="body" sz="quarter" idx="18" hasCustomPrompt="1"/>
          </p:nvPr>
        </p:nvSpPr>
        <p:spPr>
          <a:xfrm>
            <a:off x="1078557" y="5658102"/>
            <a:ext cx="2858011" cy="280109"/>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678-555-0177</a:t>
            </a:r>
          </a:p>
        </p:txBody>
      </p:sp>
      <p:sp>
        <p:nvSpPr>
          <p:cNvPr id="16" name="Text Placeholder 12">
            <a:extLst>
              <a:ext uri="{FF2B5EF4-FFF2-40B4-BE49-F238E27FC236}">
                <a16:creationId xmlns:a16="http://schemas.microsoft.com/office/drawing/2014/main" xmlns="" id="{8D20ADC7-EE42-4D0E-B17A-883FE693D6CF}"/>
              </a:ext>
            </a:extLst>
          </p:cNvPr>
          <p:cNvSpPr>
            <a:spLocks noGrp="1"/>
          </p:cNvSpPr>
          <p:nvPr>
            <p:ph type="body" sz="quarter" idx="19" hasCustomPrompt="1"/>
          </p:nvPr>
        </p:nvSpPr>
        <p:spPr>
          <a:xfrm>
            <a:off x="4108011"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Email:</a:t>
            </a:r>
          </a:p>
        </p:txBody>
      </p:sp>
      <p:sp>
        <p:nvSpPr>
          <p:cNvPr id="17" name="Text Placeholder 16">
            <a:extLst>
              <a:ext uri="{FF2B5EF4-FFF2-40B4-BE49-F238E27FC236}">
                <a16:creationId xmlns:a16="http://schemas.microsoft.com/office/drawing/2014/main" xmlns="" id="{AD9FFFDD-8708-4CDD-974F-8A022BB26AA5}"/>
              </a:ext>
            </a:extLst>
          </p:cNvPr>
          <p:cNvSpPr>
            <a:spLocks noGrp="1"/>
          </p:cNvSpPr>
          <p:nvPr>
            <p:ph type="body" sz="quarter" idx="20" hasCustomPrompt="1"/>
          </p:nvPr>
        </p:nvSpPr>
        <p:spPr>
          <a:xfrm>
            <a:off x="4108011" y="5657711"/>
            <a:ext cx="3684587"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bergqvist@vanarsdelltd.com</a:t>
            </a:r>
          </a:p>
        </p:txBody>
      </p:sp>
      <p:sp>
        <p:nvSpPr>
          <p:cNvPr id="18" name="Text Placeholder 12">
            <a:extLst>
              <a:ext uri="{FF2B5EF4-FFF2-40B4-BE49-F238E27FC236}">
                <a16:creationId xmlns:a16="http://schemas.microsoft.com/office/drawing/2014/main" xmlns="" id="{CDE37318-4A32-4233-997C-CE244B16F5A1}"/>
              </a:ext>
            </a:extLst>
          </p:cNvPr>
          <p:cNvSpPr>
            <a:spLocks noGrp="1"/>
          </p:cNvSpPr>
          <p:nvPr>
            <p:ph type="body" sz="quarter" idx="21" hasCustomPrompt="1"/>
          </p:nvPr>
        </p:nvSpPr>
        <p:spPr>
          <a:xfrm>
            <a:off x="8098536" y="5377934"/>
            <a:ext cx="1800225" cy="280988"/>
          </a:xfrm>
        </p:spPr>
        <p:txBody>
          <a:bodyPr lIns="0" tIns="0" rIns="0" bIns="0" anchor="ctr" anchorCtr="0">
            <a:noAutofit/>
          </a:bodyPr>
          <a:lstStyle>
            <a:lvl1pPr marL="0" indent="0">
              <a:buNone/>
              <a:defRPr sz="1800" b="1" i="1">
                <a:solidFill>
                  <a:schemeClr val="tx2"/>
                </a:solidFill>
              </a:defRPr>
            </a:lvl1pPr>
            <a:lvl2pPr>
              <a:defRPr sz="1800">
                <a:solidFill>
                  <a:schemeClr val="bg2">
                    <a:lumMod val="40000"/>
                    <a:lumOff val="60000"/>
                  </a:schemeClr>
                </a:solidFill>
              </a:defRPr>
            </a:lvl2pPr>
            <a:lvl3pPr>
              <a:defRPr sz="1800">
                <a:solidFill>
                  <a:schemeClr val="bg2">
                    <a:lumMod val="40000"/>
                    <a:lumOff val="60000"/>
                  </a:schemeClr>
                </a:solidFill>
              </a:defRPr>
            </a:lvl3pPr>
            <a:lvl4pPr>
              <a:defRPr sz="1800">
                <a:solidFill>
                  <a:schemeClr val="bg2">
                    <a:lumMod val="40000"/>
                    <a:lumOff val="60000"/>
                  </a:schemeClr>
                </a:solidFill>
              </a:defRPr>
            </a:lvl4pPr>
            <a:lvl5pPr>
              <a:defRPr sz="1800">
                <a:solidFill>
                  <a:schemeClr val="bg2">
                    <a:lumMod val="40000"/>
                    <a:lumOff val="60000"/>
                  </a:schemeClr>
                </a:solidFill>
              </a:defRPr>
            </a:lvl5pPr>
          </a:lstStyle>
          <a:p>
            <a:pPr lvl="0"/>
            <a:r>
              <a:rPr lang="en-US" noProof="0"/>
              <a:t>Website:</a:t>
            </a:r>
          </a:p>
        </p:txBody>
      </p:sp>
      <p:sp>
        <p:nvSpPr>
          <p:cNvPr id="19" name="Text Placeholder 16">
            <a:extLst>
              <a:ext uri="{FF2B5EF4-FFF2-40B4-BE49-F238E27FC236}">
                <a16:creationId xmlns:a16="http://schemas.microsoft.com/office/drawing/2014/main" xmlns="" id="{1F818617-24CC-4E07-ABE4-A23E89FC13DE}"/>
              </a:ext>
            </a:extLst>
          </p:cNvPr>
          <p:cNvSpPr>
            <a:spLocks noGrp="1"/>
          </p:cNvSpPr>
          <p:nvPr>
            <p:ph type="body" sz="quarter" idx="22" hasCustomPrompt="1"/>
          </p:nvPr>
        </p:nvSpPr>
        <p:spPr>
          <a:xfrm>
            <a:off x="8098536" y="5657711"/>
            <a:ext cx="3240000" cy="280500"/>
          </a:xfrm>
        </p:spPr>
        <p:txBody>
          <a:bodyPr lIns="0" tIns="0" rIns="0" bIns="0">
            <a:noAutofit/>
          </a:bodyPr>
          <a:lstStyle>
            <a:lvl1pPr marL="0" indent="0">
              <a:buNone/>
              <a:defRPr sz="2000" b="1">
                <a:solidFill>
                  <a:schemeClr val="tx1"/>
                </a:solidFill>
                <a:latin typeface="+mj-lt"/>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www.vanasdelltd.com</a:t>
            </a:r>
          </a:p>
        </p:txBody>
      </p:sp>
      <p:sp>
        <p:nvSpPr>
          <p:cNvPr id="21" name="Rectangle 12" descr="Rectangle shape">
            <a:extLst>
              <a:ext uri="{FF2B5EF4-FFF2-40B4-BE49-F238E27FC236}">
                <a16:creationId xmlns:a16="http://schemas.microsoft.com/office/drawing/2014/main" xmlns="" id="{F63A6226-0829-4BFB-805E-8B463D763BD0}"/>
              </a:ext>
            </a:extLst>
          </p:cNvPr>
          <p:cNvSpPr/>
          <p:nvPr userDrawn="1"/>
        </p:nvSpPr>
        <p:spPr>
          <a:xfrm>
            <a:off x="4760495" y="2320161"/>
            <a:ext cx="7431505"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5739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A7B528C4-392E-41C2-861C-D3DC218489B8}"/>
              </a:ext>
            </a:extLst>
          </p:cNvPr>
          <p:cNvSpPr/>
          <p:nvPr userDrawn="1"/>
        </p:nvSpPr>
        <p:spPr>
          <a:xfrm>
            <a:off x="3919728" y="1"/>
            <a:ext cx="4352544" cy="22997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2299716"/>
          </a:xfrm>
          <a:noFill/>
        </p:spPr>
        <p:txBody>
          <a:bodyPr lIns="0" tIns="684000" rIns="0" bIns="0" anchor="t"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9" name="Rectangle 8" descr="Rectangle shape">
            <a:extLst>
              <a:ext uri="{FF2B5EF4-FFF2-40B4-BE49-F238E27FC236}">
                <a16:creationId xmlns:a16="http://schemas.microsoft.com/office/drawing/2014/main" xmlns="" id="{7427677C-C3DE-49C7-84BE-71D9DB22D7F2}"/>
              </a:ext>
            </a:extLst>
          </p:cNvPr>
          <p:cNvSpPr/>
          <p:nvPr userDrawn="1"/>
        </p:nvSpPr>
        <p:spPr>
          <a:xfrm>
            <a:off x="4868562" y="1548553"/>
            <a:ext cx="732343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81717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edback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256085" y="707217"/>
            <a:ext cx="5679831" cy="606677"/>
          </a:xfrm>
        </p:spPr>
        <p:txBody>
          <a:bodyPr lIns="0" tIns="0" rIns="0" bIns="0" anchor="t" anchorCtr="0">
            <a:normAutofit/>
          </a:bodyPr>
          <a:lstStyle>
            <a:lvl1pPr marL="0" algn="ctr"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5" name="Picture Placeholder 7">
            <a:extLst>
              <a:ext uri="{FF2B5EF4-FFF2-40B4-BE49-F238E27FC236}">
                <a16:creationId xmlns:a16="http://schemas.microsoft.com/office/drawing/2014/main" xmlns="" id="{152EDA90-0CC6-4B73-9282-68EB15F1A49D}"/>
              </a:ext>
            </a:extLst>
          </p:cNvPr>
          <p:cNvSpPr>
            <a:spLocks noGrp="1"/>
          </p:cNvSpPr>
          <p:nvPr>
            <p:ph type="pic" sz="quarter" idx="50"/>
          </p:nvPr>
        </p:nvSpPr>
        <p:spPr>
          <a:xfrm>
            <a:off x="838200"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6" name="Text Placeholder 17">
            <a:extLst>
              <a:ext uri="{FF2B5EF4-FFF2-40B4-BE49-F238E27FC236}">
                <a16:creationId xmlns:a16="http://schemas.microsoft.com/office/drawing/2014/main" xmlns="" id="{CB94CB14-CAFC-4576-85C2-5FE8C5FAC866}"/>
              </a:ext>
            </a:extLst>
          </p:cNvPr>
          <p:cNvSpPr>
            <a:spLocks noGrp="1"/>
          </p:cNvSpPr>
          <p:nvPr>
            <p:ph type="body" sz="quarter" idx="20" hasCustomPrompt="1"/>
          </p:nvPr>
        </p:nvSpPr>
        <p:spPr>
          <a:xfrm>
            <a:off x="1921253"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1 Name</a:t>
            </a:r>
          </a:p>
        </p:txBody>
      </p:sp>
      <p:sp>
        <p:nvSpPr>
          <p:cNvPr id="57" name="Text Placeholder 17">
            <a:extLst>
              <a:ext uri="{FF2B5EF4-FFF2-40B4-BE49-F238E27FC236}">
                <a16:creationId xmlns:a16="http://schemas.microsoft.com/office/drawing/2014/main" xmlns="" id="{E2FAB85F-45F7-47E2-AB0A-6B37853139DD}"/>
              </a:ext>
            </a:extLst>
          </p:cNvPr>
          <p:cNvSpPr>
            <a:spLocks noGrp="1"/>
          </p:cNvSpPr>
          <p:nvPr>
            <p:ph type="body" sz="quarter" idx="21" hasCustomPrompt="1"/>
          </p:nvPr>
        </p:nvSpPr>
        <p:spPr>
          <a:xfrm>
            <a:off x="1922832"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58" name="Picture Placeholder 7">
            <a:extLst>
              <a:ext uri="{FF2B5EF4-FFF2-40B4-BE49-F238E27FC236}">
                <a16:creationId xmlns:a16="http://schemas.microsoft.com/office/drawing/2014/main" xmlns="" id="{9D546B0D-E7A6-4E09-A1E7-4D5FFF42AB7E}"/>
              </a:ext>
            </a:extLst>
          </p:cNvPr>
          <p:cNvSpPr>
            <a:spLocks noGrp="1"/>
          </p:cNvSpPr>
          <p:nvPr>
            <p:ph type="pic" sz="quarter" idx="51"/>
          </p:nvPr>
        </p:nvSpPr>
        <p:spPr>
          <a:xfrm>
            <a:off x="7977409"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9" name="Text Placeholder 17">
            <a:extLst>
              <a:ext uri="{FF2B5EF4-FFF2-40B4-BE49-F238E27FC236}">
                <a16:creationId xmlns:a16="http://schemas.microsoft.com/office/drawing/2014/main" xmlns="" id="{BB7C7924-7CD4-4A42-9820-18C41FD7256C}"/>
              </a:ext>
            </a:extLst>
          </p:cNvPr>
          <p:cNvSpPr>
            <a:spLocks noGrp="1"/>
          </p:cNvSpPr>
          <p:nvPr>
            <p:ph type="body" sz="quarter" idx="52" hasCustomPrompt="1"/>
          </p:nvPr>
        </p:nvSpPr>
        <p:spPr>
          <a:xfrm>
            <a:off x="9060462"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3 Name</a:t>
            </a:r>
          </a:p>
        </p:txBody>
      </p:sp>
      <p:sp>
        <p:nvSpPr>
          <p:cNvPr id="60" name="Text Placeholder 17">
            <a:extLst>
              <a:ext uri="{FF2B5EF4-FFF2-40B4-BE49-F238E27FC236}">
                <a16:creationId xmlns:a16="http://schemas.microsoft.com/office/drawing/2014/main" xmlns="" id="{16EDFFF7-6CB3-47B7-B8FF-4AD51EBB5F14}"/>
              </a:ext>
            </a:extLst>
          </p:cNvPr>
          <p:cNvSpPr>
            <a:spLocks noGrp="1"/>
          </p:cNvSpPr>
          <p:nvPr>
            <p:ph type="body" sz="quarter" idx="53" hasCustomPrompt="1"/>
          </p:nvPr>
        </p:nvSpPr>
        <p:spPr>
          <a:xfrm>
            <a:off x="9062041"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1" name="Picture Placeholder 7">
            <a:extLst>
              <a:ext uri="{FF2B5EF4-FFF2-40B4-BE49-F238E27FC236}">
                <a16:creationId xmlns:a16="http://schemas.microsoft.com/office/drawing/2014/main" xmlns="" id="{998C45EE-D467-409F-8315-0F7C3F55116A}"/>
              </a:ext>
            </a:extLst>
          </p:cNvPr>
          <p:cNvSpPr>
            <a:spLocks noGrp="1"/>
          </p:cNvSpPr>
          <p:nvPr>
            <p:ph type="pic" sz="quarter" idx="54"/>
          </p:nvPr>
        </p:nvSpPr>
        <p:spPr>
          <a:xfrm>
            <a:off x="4403916" y="4808540"/>
            <a:ext cx="960120" cy="960120"/>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63" name="Text Placeholder 17">
            <a:extLst>
              <a:ext uri="{FF2B5EF4-FFF2-40B4-BE49-F238E27FC236}">
                <a16:creationId xmlns:a16="http://schemas.microsoft.com/office/drawing/2014/main" xmlns="" id="{A51F22CB-38F0-4351-97D5-2D8EAFB4F3D6}"/>
              </a:ext>
            </a:extLst>
          </p:cNvPr>
          <p:cNvSpPr>
            <a:spLocks noGrp="1"/>
          </p:cNvSpPr>
          <p:nvPr>
            <p:ph type="body" sz="quarter" idx="55" hasCustomPrompt="1"/>
          </p:nvPr>
        </p:nvSpPr>
        <p:spPr>
          <a:xfrm>
            <a:off x="5486969" y="4732171"/>
            <a:ext cx="2149559" cy="325986"/>
          </a:xfrm>
        </p:spPr>
        <p:txBody>
          <a:bodyPr bIns="0">
            <a:noAutofit/>
          </a:bodyPr>
          <a:lstStyle>
            <a:lvl1pPr marL="0" indent="0" algn="l">
              <a:spcBef>
                <a:spcPts val="600"/>
              </a:spcBef>
              <a:buNone/>
              <a:defRPr sz="2000" b="1">
                <a:solidFill>
                  <a:schemeClr val="tx1"/>
                </a:solidFill>
                <a:latin typeface="+mj-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Person 2 Name</a:t>
            </a:r>
          </a:p>
        </p:txBody>
      </p:sp>
      <p:sp>
        <p:nvSpPr>
          <p:cNvPr id="64" name="Text Placeholder 17">
            <a:extLst>
              <a:ext uri="{FF2B5EF4-FFF2-40B4-BE49-F238E27FC236}">
                <a16:creationId xmlns:a16="http://schemas.microsoft.com/office/drawing/2014/main" xmlns="" id="{A766E770-E9C2-42A0-B447-1B804F2A2F8D}"/>
              </a:ext>
            </a:extLst>
          </p:cNvPr>
          <p:cNvSpPr>
            <a:spLocks noGrp="1"/>
          </p:cNvSpPr>
          <p:nvPr>
            <p:ph type="body" sz="quarter" idx="56" hasCustomPrompt="1"/>
          </p:nvPr>
        </p:nvSpPr>
        <p:spPr>
          <a:xfrm>
            <a:off x="5488548" y="5118130"/>
            <a:ext cx="2148282" cy="244923"/>
          </a:xfrm>
        </p:spPr>
        <p:txBody>
          <a:bodyPr tIns="0">
            <a:noAutofit/>
          </a:bodyPr>
          <a:lstStyle>
            <a:lvl1pPr marL="0" indent="0" algn="l">
              <a:spcBef>
                <a:spcPts val="600"/>
              </a:spcBef>
              <a:buNone/>
              <a:defRPr sz="1400" b="0" i="1">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Team Member Title</a:t>
            </a:r>
          </a:p>
        </p:txBody>
      </p:sp>
      <p:sp>
        <p:nvSpPr>
          <p:cNvPr id="65" name="Text Placeholder 8">
            <a:extLst>
              <a:ext uri="{FF2B5EF4-FFF2-40B4-BE49-F238E27FC236}">
                <a16:creationId xmlns:a16="http://schemas.microsoft.com/office/drawing/2014/main" xmlns="" id="{1174E98C-B520-4B09-B2E4-AA73B46C63D5}"/>
              </a:ext>
            </a:extLst>
          </p:cNvPr>
          <p:cNvSpPr>
            <a:spLocks noGrp="1"/>
          </p:cNvSpPr>
          <p:nvPr>
            <p:ph type="body" sz="quarter" idx="13"/>
          </p:nvPr>
        </p:nvSpPr>
        <p:spPr>
          <a:xfrm>
            <a:off x="838200" y="1865313"/>
            <a:ext cx="3529013" cy="2578100"/>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66" name="Rectangle 65">
            <a:extLst>
              <a:ext uri="{FF2B5EF4-FFF2-40B4-BE49-F238E27FC236}">
                <a16:creationId xmlns:a16="http://schemas.microsoft.com/office/drawing/2014/main" xmlns="" id="{129C8CAB-8459-47A3-A66A-8D12B810225F}"/>
              </a:ext>
            </a:extLst>
          </p:cNvPr>
          <p:cNvSpPr/>
          <p:nvPr userDrawn="1"/>
        </p:nvSpPr>
        <p:spPr>
          <a:xfrm>
            <a:off x="4368002" y="2414016"/>
            <a:ext cx="3529011" cy="20299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 Placeholder 11">
            <a:extLst>
              <a:ext uri="{FF2B5EF4-FFF2-40B4-BE49-F238E27FC236}">
                <a16:creationId xmlns:a16="http://schemas.microsoft.com/office/drawing/2014/main" xmlns="" id="{6F2EC285-6BFE-478F-A272-ED692974D92B}"/>
              </a:ext>
            </a:extLst>
          </p:cNvPr>
          <p:cNvSpPr>
            <a:spLocks noGrp="1"/>
          </p:cNvSpPr>
          <p:nvPr>
            <p:ph type="body" sz="quarter" idx="14"/>
          </p:nvPr>
        </p:nvSpPr>
        <p:spPr>
          <a:xfrm>
            <a:off x="4357688" y="2400300"/>
            <a:ext cx="3529012" cy="2043113"/>
          </a:xfrm>
        </p:spPr>
        <p:txBody>
          <a:bodyPr lIns="288000" tIns="288000" rIns="288000" bIns="288000"/>
          <a:lstStyle>
            <a:lvl1pPr marL="0" indent="0">
              <a:buNone/>
              <a:defRPr lang="en-US" sz="1400" i="0" kern="1200" dirty="0" smtClean="0">
                <a:solidFill>
                  <a:schemeClr val="tx2"/>
                </a:solidFill>
                <a:latin typeface="+mn-lt"/>
                <a:ea typeface="+mn-ea"/>
                <a:cs typeface="+mn-cs"/>
              </a:defRPr>
            </a:lvl1pPr>
            <a:lvl2pPr marL="457200" indent="0">
              <a:buNone/>
              <a:defRPr lang="en-US" sz="1400" i="1" kern="1200" dirty="0" smtClean="0">
                <a:solidFill>
                  <a:schemeClr val="tx2"/>
                </a:solidFill>
                <a:latin typeface="+mn-lt"/>
                <a:ea typeface="+mn-ea"/>
                <a:cs typeface="+mn-cs"/>
              </a:defRPr>
            </a:lvl2pPr>
            <a:lvl3pPr marL="914400" indent="0">
              <a:buNone/>
              <a:defRPr lang="en-US" sz="1400" i="1" kern="1200" dirty="0" smtClean="0">
                <a:solidFill>
                  <a:schemeClr val="tx2"/>
                </a:solidFill>
                <a:latin typeface="+mn-lt"/>
                <a:ea typeface="+mn-ea"/>
                <a:cs typeface="+mn-cs"/>
              </a:defRPr>
            </a:lvl3pPr>
            <a:lvl4pPr marL="1371600" indent="0">
              <a:buNone/>
              <a:defRPr lang="en-US" sz="1400" i="1" kern="1200" dirty="0" smtClean="0">
                <a:solidFill>
                  <a:schemeClr val="tx2"/>
                </a:solidFill>
                <a:latin typeface="+mn-lt"/>
                <a:ea typeface="+mn-ea"/>
                <a:cs typeface="+mn-cs"/>
              </a:defRPr>
            </a:lvl4pPr>
            <a:lvl5pPr marL="1828800" indent="0">
              <a:buNone/>
              <a:defRPr lang="ru-RU" sz="1400" i="1" kern="1200" dirty="0">
                <a:solidFill>
                  <a:schemeClr val="tx2"/>
                </a:solidFill>
                <a:latin typeface="+mn-lt"/>
                <a:ea typeface="+mn-ea"/>
                <a:cs typeface="+mn-cs"/>
              </a:defRPr>
            </a:lvl5pPr>
          </a:lstStyle>
          <a:p>
            <a:pPr lvl="0"/>
            <a:r>
              <a:rPr lang="en-US" noProof="0"/>
              <a:t>Click to edit Master text styles</a:t>
            </a:r>
          </a:p>
        </p:txBody>
      </p:sp>
      <p:sp>
        <p:nvSpPr>
          <p:cNvPr id="68" name="Text Placeholder 8">
            <a:extLst>
              <a:ext uri="{FF2B5EF4-FFF2-40B4-BE49-F238E27FC236}">
                <a16:creationId xmlns:a16="http://schemas.microsoft.com/office/drawing/2014/main" xmlns="" id="{C67992FA-0F54-4DA6-AACA-039E6E09DB60}"/>
              </a:ext>
            </a:extLst>
          </p:cNvPr>
          <p:cNvSpPr>
            <a:spLocks noGrp="1"/>
          </p:cNvSpPr>
          <p:nvPr>
            <p:ph type="body" sz="quarter" idx="15"/>
          </p:nvPr>
        </p:nvSpPr>
        <p:spPr>
          <a:xfrm>
            <a:off x="7886700" y="2212277"/>
            <a:ext cx="3467102" cy="2231136"/>
          </a:xfrm>
          <a:solidFill>
            <a:schemeClr val="accent1">
              <a:alpha val="50000"/>
            </a:schemeClr>
          </a:solidFill>
        </p:spPr>
        <p:txBody>
          <a:bodyPr lIns="288000" tIns="288000" rIns="288000" bIns="288000">
            <a:normAutofit/>
          </a:bodyPr>
          <a:lstStyle>
            <a:lvl1pPr marL="0" indent="0">
              <a:buNone/>
              <a:defRPr sz="1400" i="0">
                <a:solidFill>
                  <a:schemeClr val="tx2"/>
                </a:solidFill>
              </a:defRPr>
            </a:lvl1pPr>
            <a:lvl2pPr marL="457200" indent="0">
              <a:buNone/>
              <a:defRPr sz="1400" i="1">
                <a:solidFill>
                  <a:schemeClr val="tx2"/>
                </a:solidFill>
              </a:defRPr>
            </a:lvl2pPr>
            <a:lvl3pPr marL="914400" indent="0">
              <a:buNone/>
              <a:defRPr sz="1400" i="1">
                <a:solidFill>
                  <a:schemeClr val="tx2"/>
                </a:solidFill>
              </a:defRPr>
            </a:lvl3pPr>
            <a:lvl4pPr marL="1371600" indent="0">
              <a:buNone/>
              <a:defRPr sz="1400" i="1">
                <a:solidFill>
                  <a:schemeClr val="tx2"/>
                </a:solidFill>
              </a:defRPr>
            </a:lvl4pPr>
            <a:lvl5pPr marL="1828800" indent="0">
              <a:buNone/>
              <a:defRPr sz="1400" i="1">
                <a:solidFill>
                  <a:schemeClr val="tx2"/>
                </a:solidFill>
              </a:defRPr>
            </a:lvl5pPr>
          </a:lstStyle>
          <a:p>
            <a:pPr lvl="0"/>
            <a:r>
              <a:rPr lang="en-US" noProof="0"/>
              <a:t>Click to edit Master text styles</a:t>
            </a:r>
          </a:p>
        </p:txBody>
      </p:sp>
      <p:sp>
        <p:nvSpPr>
          <p:cNvPr id="21" name="Rectangle 18" descr="Rectangle shape">
            <a:extLst>
              <a:ext uri="{FF2B5EF4-FFF2-40B4-BE49-F238E27FC236}">
                <a16:creationId xmlns:a16="http://schemas.microsoft.com/office/drawing/2014/main" xmlns="" id="{B791C558-0522-446C-B7FE-6CCCB2676E89}"/>
              </a:ext>
            </a:extLst>
          </p:cNvPr>
          <p:cNvSpPr/>
          <p:nvPr userDrawn="1"/>
        </p:nvSpPr>
        <p:spPr>
          <a:xfrm>
            <a:off x="4304523" y="1373103"/>
            <a:ext cx="788747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1058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636831"/>
            <a:ext cx="2939721" cy="1844288"/>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851976"/>
            <a:ext cx="296257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17">
            <a:extLst>
              <a:ext uri="{FF2B5EF4-FFF2-40B4-BE49-F238E27FC236}">
                <a16:creationId xmlns:a16="http://schemas.microsoft.com/office/drawing/2014/main" xmlns="" id="{177BAD76-5C75-4FA2-B792-300193BDC997}"/>
              </a:ext>
            </a:extLst>
          </p:cNvPr>
          <p:cNvSpPr>
            <a:spLocks noGrp="1"/>
          </p:cNvSpPr>
          <p:nvPr>
            <p:ph type="body" sz="quarter" idx="25"/>
          </p:nvPr>
        </p:nvSpPr>
        <p:spPr>
          <a:xfrm>
            <a:off x="5267325" y="1588458"/>
            <a:ext cx="6084888" cy="2118127"/>
          </a:xfrm>
        </p:spPr>
        <p:txBody>
          <a:bodyPr>
            <a:noAutofit/>
          </a:bodyPr>
          <a:lstStyle>
            <a:lvl1pPr marL="0" indent="0" algn="l">
              <a:spcBef>
                <a:spcPts val="600"/>
              </a:spcBef>
              <a:buNone/>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29" name="Text Placeholder 17">
            <a:extLst>
              <a:ext uri="{FF2B5EF4-FFF2-40B4-BE49-F238E27FC236}">
                <a16:creationId xmlns:a16="http://schemas.microsoft.com/office/drawing/2014/main" xmlns="" id="{AE2A9BB2-4A2A-49A1-8337-C26A0EC27E25}"/>
              </a:ext>
            </a:extLst>
          </p:cNvPr>
          <p:cNvSpPr>
            <a:spLocks noGrp="1"/>
          </p:cNvSpPr>
          <p:nvPr>
            <p:ph type="body" sz="quarter" idx="28"/>
          </p:nvPr>
        </p:nvSpPr>
        <p:spPr>
          <a:xfrm>
            <a:off x="5267325" y="3932556"/>
            <a:ext cx="6084888" cy="1548563"/>
          </a:xfrm>
        </p:spPr>
        <p:txBody>
          <a:bodyPr>
            <a:noAutofit/>
          </a:bodyPr>
          <a:lstStyle>
            <a:lvl1pPr marL="216000" indent="-216000" algn="l">
              <a:spcBef>
                <a:spcPts val="600"/>
              </a:spcBef>
              <a:buClr>
                <a:schemeClr val="accent1"/>
              </a:buClr>
              <a:buFont typeface="Wingdings" panose="05000000000000000000" pitchFamily="2" charset="2"/>
              <a:buChar char="§"/>
              <a:defRPr sz="1400" b="0" i="0">
                <a:solidFill>
                  <a:schemeClr val="tx2"/>
                </a:solidFill>
                <a:latin typeface="+mn-lt"/>
              </a:defRPr>
            </a:lvl1pPr>
            <a:lvl2pPr marL="457200" indent="0" algn="ctr">
              <a:buNone/>
              <a:defRPr sz="2000" b="1">
                <a:solidFill>
                  <a:schemeClr val="tx1"/>
                </a:solidFill>
                <a:latin typeface="+mj-lt"/>
              </a:defRPr>
            </a:lvl2pPr>
            <a:lvl3pPr marL="914400" indent="0" algn="ctr">
              <a:buNone/>
              <a:defRPr sz="2000" b="1">
                <a:solidFill>
                  <a:schemeClr val="tx1"/>
                </a:solidFill>
                <a:latin typeface="+mj-lt"/>
              </a:defRPr>
            </a:lvl3pPr>
            <a:lvl4pPr marL="1371600" indent="0" algn="ctr">
              <a:buNone/>
              <a:defRPr sz="2000" b="1">
                <a:solidFill>
                  <a:schemeClr val="tx1"/>
                </a:solidFill>
                <a:latin typeface="+mj-lt"/>
              </a:defRPr>
            </a:lvl4pPr>
            <a:lvl5pPr marL="1828800" indent="0" algn="ctr">
              <a:buNone/>
              <a:defRPr sz="2000" b="1">
                <a:solidFill>
                  <a:schemeClr val="tx1"/>
                </a:solidFill>
                <a:latin typeface="+mj-lt"/>
              </a:defRPr>
            </a:lvl5pPr>
          </a:lstStyle>
          <a:p>
            <a:pPr lvl="0"/>
            <a:r>
              <a:rPr lang="en-US" noProof="0"/>
              <a:t>Click to edit Master text styles</a:t>
            </a:r>
          </a:p>
        </p:txBody>
      </p:sp>
      <p:sp>
        <p:nvSpPr>
          <p:cNvPr id="13" name="Rectangle 9" descr="Rectangle shape">
            <a:extLst>
              <a:ext uri="{FF2B5EF4-FFF2-40B4-BE49-F238E27FC236}">
                <a16:creationId xmlns:a16="http://schemas.microsoft.com/office/drawing/2014/main" xmlns="" id="{BAFA4FEF-7A90-4960-976C-29791A7BE2C2}"/>
              </a:ext>
            </a:extLst>
          </p:cNvPr>
          <p:cNvSpPr/>
          <p:nvPr userDrawn="1"/>
        </p:nvSpPr>
        <p:spPr>
          <a:xfrm>
            <a:off x="0" y="3292402"/>
            <a:ext cx="370971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99266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9FF20888-4CCD-4546-BBEE-8012B7FF897A}"/>
              </a:ext>
            </a:extLst>
          </p:cNvPr>
          <p:cNvSpPr/>
          <p:nvPr userDrawn="1"/>
        </p:nvSpPr>
        <p:spPr>
          <a:xfrm>
            <a:off x="862258" y="2808480"/>
            <a:ext cx="11329742"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Rectangle 1">
            <a:extLst>
              <a:ext uri="{FF2B5EF4-FFF2-40B4-BE49-F238E27FC236}">
                <a16:creationId xmlns:a16="http://schemas.microsoft.com/office/drawing/2014/main" xmlns="" id="{04338E56-892A-4A7D-A723-312505412F26}"/>
              </a:ext>
            </a:extLst>
          </p:cNvPr>
          <p:cNvSpPr/>
          <p:nvPr userDrawn="1"/>
        </p:nvSpPr>
        <p:spPr>
          <a:xfrm>
            <a:off x="6757260" y="636516"/>
            <a:ext cx="3291840" cy="5522976"/>
          </a:xfrm>
          <a:prstGeom prst="rect">
            <a:avLst/>
          </a:prstGeom>
          <a:blipFill>
            <a:blip r:embed="rId2"/>
            <a:stretch>
              <a:fillRect l="-1125" r="-11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7114111" y="1485605"/>
            <a:ext cx="2075688" cy="3639312"/>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591754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7899954E-D83C-4E03-A51E-E9EFC4CB52C8}"/>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Прямоугольник 3">
            <a:extLst>
              <a:ext uri="{FF2B5EF4-FFF2-40B4-BE49-F238E27FC236}">
                <a16:creationId xmlns:a16="http://schemas.microsoft.com/office/drawing/2014/main" xmlns="" id="{15FAA74F-DE92-4414-B0C7-466184CBCC99}"/>
              </a:ext>
            </a:extLst>
          </p:cNvPr>
          <p:cNvSpPr/>
          <p:nvPr userDrawn="1"/>
        </p:nvSpPr>
        <p:spPr>
          <a:xfrm>
            <a:off x="4093463" y="404813"/>
            <a:ext cx="4005072" cy="17128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xmlns="" id="{ECEEB3FF-7F57-482E-BA1B-44AD9E95F077}"/>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12" name="Title 1">
            <a:extLst>
              <a:ext uri="{FF2B5EF4-FFF2-40B4-BE49-F238E27FC236}">
                <a16:creationId xmlns:a16="http://schemas.microsoft.com/office/drawing/2014/main" xmlns="" id="{0824308D-CE80-4FF7-81BB-AFBECF7EA2C0}"/>
              </a:ext>
            </a:extLst>
          </p:cNvPr>
          <p:cNvSpPr>
            <a:spLocks noGrp="1"/>
          </p:cNvSpPr>
          <p:nvPr>
            <p:ph type="title" hasCustomPrompt="1"/>
          </p:nvPr>
        </p:nvSpPr>
        <p:spPr>
          <a:xfrm>
            <a:off x="4093464" y="2117623"/>
            <a:ext cx="4005072" cy="2977551"/>
          </a:xfrm>
          <a:solidFill>
            <a:schemeClr val="tx1"/>
          </a:solidFill>
        </p:spPr>
        <p:txBody>
          <a:bodyPr tIns="72000" bIns="216000" anchor="b">
            <a:normAutofit/>
          </a:bodyPr>
          <a:lstStyle>
            <a:lvl1pPr algn="ctr">
              <a:lnSpc>
                <a:spcPct val="85000"/>
              </a:lnSpc>
              <a:defRPr lang="ru-RU" sz="6000" b="1" kern="1200" dirty="0">
                <a:solidFill>
                  <a:schemeClr val="bg2"/>
                </a:solidFill>
                <a:latin typeface="+mj-lt"/>
                <a:ea typeface="+mn-ea"/>
                <a:cs typeface="+mn-cs"/>
              </a:defRPr>
            </a:lvl1pPr>
          </a:lstStyle>
          <a:p>
            <a:r>
              <a:rPr lang="en-US" noProof="0"/>
              <a:t>CLICK TO EDIT TITLE</a:t>
            </a:r>
          </a:p>
        </p:txBody>
      </p:sp>
      <p:sp>
        <p:nvSpPr>
          <p:cNvPr id="10" name="Rectangle 6" descr="Rectangle shape">
            <a:extLst>
              <a:ext uri="{FF2B5EF4-FFF2-40B4-BE49-F238E27FC236}">
                <a16:creationId xmlns:a16="http://schemas.microsoft.com/office/drawing/2014/main" xmlns="" id="{0A900D34-4B01-4389-9CFF-FFCB0CF7A3CC}"/>
              </a:ext>
            </a:extLst>
          </p:cNvPr>
          <p:cNvSpPr/>
          <p:nvPr userDrawn="1"/>
        </p:nvSpPr>
        <p:spPr>
          <a:xfrm>
            <a:off x="4922520" y="191645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Прямоугольник 14">
            <a:extLst>
              <a:ext uri="{FF2B5EF4-FFF2-40B4-BE49-F238E27FC236}">
                <a16:creationId xmlns:a16="http://schemas.microsoft.com/office/drawing/2014/main" xmlns="" id="{18865235-7FA6-4F58-B90E-4404EAE577DF}"/>
              </a:ext>
            </a:extLst>
          </p:cNvPr>
          <p:cNvSpPr/>
          <p:nvPr userDrawn="1"/>
        </p:nvSpPr>
        <p:spPr>
          <a:xfrm>
            <a:off x="4093463" y="5095174"/>
            <a:ext cx="4005072" cy="2240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5" descr="Rectangle shape">
            <a:extLst>
              <a:ext uri="{FF2B5EF4-FFF2-40B4-BE49-F238E27FC236}">
                <a16:creationId xmlns:a16="http://schemas.microsoft.com/office/drawing/2014/main" xmlns="" id="{72ED261F-FABA-4D73-8360-A897A6082FA6}"/>
              </a:ext>
            </a:extLst>
          </p:cNvPr>
          <p:cNvSpPr/>
          <p:nvPr userDrawn="1"/>
        </p:nvSpPr>
        <p:spPr>
          <a:xfrm>
            <a:off x="-1" y="5095175"/>
            <a:ext cx="726948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Subtitle 2">
            <a:extLst>
              <a:ext uri="{FF2B5EF4-FFF2-40B4-BE49-F238E27FC236}">
                <a16:creationId xmlns:a16="http://schemas.microsoft.com/office/drawing/2014/main" xmlns="" id="{36BBECC5-64BD-44F1-A950-4C2D9B613291}"/>
              </a:ext>
            </a:extLst>
          </p:cNvPr>
          <p:cNvSpPr>
            <a:spLocks noGrp="1"/>
          </p:cNvSpPr>
          <p:nvPr>
            <p:ph type="subTitle" idx="1"/>
          </p:nvPr>
        </p:nvSpPr>
        <p:spPr>
          <a:xfrm>
            <a:off x="4093462" y="5296342"/>
            <a:ext cx="4005073" cy="1561658"/>
          </a:xfrm>
          <a:solidFill>
            <a:schemeClr val="tx1"/>
          </a:solidFill>
        </p:spPr>
        <p:txBody>
          <a:bodyPr vert="horz" lIns="91440" tIns="90000" rIns="91440" bIns="90000" rtlCol="0" anchor="ctr" anchorCtr="0">
            <a:noAutofit/>
          </a:bodyPr>
          <a:lstStyle>
            <a:lvl1pPr marL="0" indent="0" algn="ctr">
              <a:buNone/>
              <a:defRPr lang="en-US" sz="2800" i="0">
                <a:solidFill>
                  <a:schemeClr val="bg1"/>
                </a:solidFill>
              </a:defRPr>
            </a:lvl1pPr>
          </a:lstStyle>
          <a:p>
            <a:pPr marL="228600" lvl="0" indent="-228600" algn="ctr">
              <a:spcBef>
                <a:spcPts val="600"/>
              </a:spcBef>
            </a:pPr>
            <a:r>
              <a:rPr lang="en-US" noProof="0"/>
              <a:t>Click to edit Master subtitle style</a:t>
            </a:r>
          </a:p>
        </p:txBody>
      </p:sp>
    </p:spTree>
    <p:extLst>
      <p:ext uri="{BB962C8B-B14F-4D97-AF65-F5344CB8AC3E}">
        <p14:creationId xmlns:p14="http://schemas.microsoft.com/office/powerpoint/2010/main" val="2740075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xmlns="" id="{E8D30891-044A-4B6F-9E44-2C5CD52CAE5A}"/>
              </a:ext>
            </a:extLst>
          </p:cNvPr>
          <p:cNvSpPr/>
          <p:nvPr userDrawn="1"/>
        </p:nvSpPr>
        <p:spPr>
          <a:xfrm>
            <a:off x="4117848" y="0"/>
            <a:ext cx="80741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570061FC-03E6-461D-AD5E-F586206AB6DB}"/>
              </a:ext>
            </a:extLst>
          </p:cNvPr>
          <p:cNvSpPr>
            <a:spLocks noGrp="1"/>
          </p:cNvSpPr>
          <p:nvPr>
            <p:ph type="title" hasCustomPrompt="1"/>
          </p:nvPr>
        </p:nvSpPr>
        <p:spPr>
          <a:xfrm>
            <a:off x="839788" y="2839696"/>
            <a:ext cx="5879592" cy="2136164"/>
          </a:xfrm>
          <a:solidFill>
            <a:schemeClr val="tx1"/>
          </a:solidFill>
        </p:spPr>
        <p:txBody>
          <a:bodyPr lIns="432000" tIns="1332000" rIns="288000" bIns="1188000">
            <a:normAutofit/>
          </a:bodyPr>
          <a:lstStyle>
            <a:lvl1pPr>
              <a:defRPr lang="ru-RU" sz="6000" b="1" kern="1200" dirty="0">
                <a:solidFill>
                  <a:schemeClr val="bg2"/>
                </a:solidFill>
                <a:latin typeface="+mj-lt"/>
                <a:ea typeface="+mn-ea"/>
                <a:cs typeface="+mn-cs"/>
              </a:defRPr>
            </a:lvl1pPr>
          </a:lstStyle>
          <a:p>
            <a:r>
              <a:rPr lang="en-US" noProof="0"/>
              <a:t>CLICK TO EDIT</a:t>
            </a:r>
          </a:p>
        </p:txBody>
      </p:sp>
      <p:sp>
        <p:nvSpPr>
          <p:cNvPr id="7" name="Slide Number Placeholder 6">
            <a:extLst>
              <a:ext uri="{FF2B5EF4-FFF2-40B4-BE49-F238E27FC236}">
                <a16:creationId xmlns:a16="http://schemas.microsoft.com/office/drawing/2014/main" xmlns="" id="{62F291F5-706F-4B04-9757-B8F1D883D295}"/>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8" name="Rectangle 6" descr="Rectangle shape">
            <a:extLst>
              <a:ext uri="{FF2B5EF4-FFF2-40B4-BE49-F238E27FC236}">
                <a16:creationId xmlns:a16="http://schemas.microsoft.com/office/drawing/2014/main" xmlns="" id="{34F9E77E-D12E-44C4-BDFA-352E61E1D14C}"/>
              </a:ext>
            </a:extLst>
          </p:cNvPr>
          <p:cNvSpPr/>
          <p:nvPr userDrawn="1"/>
        </p:nvSpPr>
        <p:spPr>
          <a:xfrm>
            <a:off x="1266000" y="4956850"/>
            <a:ext cx="1092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descr="Rectangle shape">
            <a:extLst>
              <a:ext uri="{FF2B5EF4-FFF2-40B4-BE49-F238E27FC236}">
                <a16:creationId xmlns:a16="http://schemas.microsoft.com/office/drawing/2014/main" xmlns="" id="{4C5077D8-7618-454B-9F54-DDC6AF1C8BE9}"/>
              </a:ext>
            </a:extLst>
          </p:cNvPr>
          <p:cNvSpPr/>
          <p:nvPr userDrawn="1"/>
        </p:nvSpPr>
        <p:spPr>
          <a:xfrm>
            <a:off x="839789" y="4953080"/>
            <a:ext cx="426211" cy="2087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7DCA489B-C5F7-4E9C-B3E3-881B0B99FA70}"/>
              </a:ext>
            </a:extLst>
          </p:cNvPr>
          <p:cNvSpPr>
            <a:spLocks noGrp="1"/>
          </p:cNvSpPr>
          <p:nvPr>
            <p:ph type="body" idx="1"/>
          </p:nvPr>
        </p:nvSpPr>
        <p:spPr>
          <a:xfrm>
            <a:off x="836613" y="5165559"/>
            <a:ext cx="5879592" cy="892341"/>
          </a:xfrm>
          <a:solidFill>
            <a:schemeClr val="tx1"/>
          </a:solidFill>
        </p:spPr>
        <p:txBody>
          <a:bodyPr vert="horz" lIns="432000" tIns="144000" rIns="144000" bIns="144000" rtlCol="0" anchor="ctr" anchorCtr="0">
            <a:normAutofit/>
          </a:bodyPr>
          <a:lstStyle>
            <a:lvl1pPr marL="0" indent="0">
              <a:buNone/>
              <a:defRPr lang="en-US" sz="2800" i="0">
                <a:solidFill>
                  <a:schemeClr val="bg1"/>
                </a:solidFill>
              </a:defRPr>
            </a:lvl1pPr>
          </a:lstStyle>
          <a:p>
            <a:pPr marL="228600" lvl="0" indent="-228600">
              <a:lnSpc>
                <a:spcPct val="85000"/>
              </a:lnSpc>
              <a:spcBef>
                <a:spcPts val="0"/>
              </a:spcBef>
            </a:pPr>
            <a:r>
              <a:rPr lang="en-US" noProof="0"/>
              <a:t>Click to edit Master text styles</a:t>
            </a:r>
          </a:p>
        </p:txBody>
      </p:sp>
    </p:spTree>
    <p:extLst>
      <p:ext uri="{BB962C8B-B14F-4D97-AF65-F5344CB8AC3E}">
        <p14:creationId xmlns:p14="http://schemas.microsoft.com/office/powerpoint/2010/main" val="1489074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6" name="Content Placeholder 2">
            <a:extLst>
              <a:ext uri="{FF2B5EF4-FFF2-40B4-BE49-F238E27FC236}">
                <a16:creationId xmlns:a16="http://schemas.microsoft.com/office/drawing/2014/main" xmlns="" id="{19C5C32A-5788-45B9-9EE4-6043A12F95C3}"/>
              </a:ext>
            </a:extLst>
          </p:cNvPr>
          <p:cNvSpPr>
            <a:spLocks noGrp="1"/>
          </p:cNvSpPr>
          <p:nvPr>
            <p:ph idx="1"/>
          </p:nvPr>
        </p:nvSpPr>
        <p:spPr>
          <a:xfrm>
            <a:off x="838200" y="1825625"/>
            <a:ext cx="10515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84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219392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937409"/>
            <a:ext cx="4412151"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58722" y="4669416"/>
            <a:ext cx="4405066" cy="1159884"/>
          </a:xfrm>
        </p:spPr>
        <p:txBody>
          <a:bodyPr lIns="0" tIns="0" rIns="0" bIns="0" anchor="t" anchorCtr="0">
            <a:normAutofit/>
          </a:bodyPr>
          <a:lstStyle>
            <a:lvl1pPr marL="0" indent="0">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0" y="1028700"/>
            <a:ext cx="6103084" cy="4800600"/>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1" name="Rectangle 22" descr="Rectangle shape">
            <a:extLst>
              <a:ext uri="{FF2B5EF4-FFF2-40B4-BE49-F238E27FC236}">
                <a16:creationId xmlns:a16="http://schemas.microsoft.com/office/drawing/2014/main" xmlns="" id="{7BAA7414-D7E1-4BB4-98C3-E169FD560880}"/>
              </a:ext>
            </a:extLst>
          </p:cNvPr>
          <p:cNvSpPr/>
          <p:nvPr userDrawn="1"/>
        </p:nvSpPr>
        <p:spPr>
          <a:xfrm>
            <a:off x="6102067" y="3654638"/>
            <a:ext cx="3264408"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52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10D7E270-C747-45FB-A97F-14B73F53F901}"/>
              </a:ext>
            </a:extLst>
          </p:cNvPr>
          <p:cNvSpPr>
            <a:spLocks noGrp="1"/>
          </p:cNvSpPr>
          <p:nvPr>
            <p:ph sz="half" idx="2"/>
          </p:nvPr>
        </p:nvSpPr>
        <p:spPr>
          <a:xfrm>
            <a:off x="6172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xmlns="" id="{63B39A0C-6C9B-424E-B638-435C971B9035}"/>
              </a:ext>
            </a:extLst>
          </p:cNvPr>
          <p:cNvSpPr>
            <a:spLocks noGrp="1"/>
          </p:cNvSpPr>
          <p:nvPr>
            <p:ph sz="half" idx="1"/>
          </p:nvPr>
        </p:nvSpPr>
        <p:spPr>
          <a:xfrm>
            <a:off x="838200" y="1825625"/>
            <a:ext cx="5181600" cy="41132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76681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xmlns="" id="{850A0897-12BD-44B8-A42A-3A5C2AF4D85E}"/>
              </a:ext>
            </a:extLst>
          </p:cNvPr>
          <p:cNvSpPr>
            <a:spLocks noGrp="1"/>
          </p:cNvSpPr>
          <p:nvPr>
            <p:ph sz="half" idx="2"/>
          </p:nvPr>
        </p:nvSpPr>
        <p:spPr>
          <a:xfrm>
            <a:off x="839788" y="2505075"/>
            <a:ext cx="5157787"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FB3B52FC-6C01-4691-8A4C-515E4AD91627}"/>
              </a:ext>
            </a:extLst>
          </p:cNvPr>
          <p:cNvSpPr>
            <a:spLocks noGrp="1"/>
          </p:cNvSpPr>
          <p:nvPr>
            <p:ph type="body" sz="quarter" idx="3"/>
          </p:nvPr>
        </p:nvSpPr>
        <p:spPr>
          <a:xfrm>
            <a:off x="6172200" y="1835405"/>
            <a:ext cx="5183188" cy="629019"/>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Content Placeholder 5">
            <a:extLst>
              <a:ext uri="{FF2B5EF4-FFF2-40B4-BE49-F238E27FC236}">
                <a16:creationId xmlns:a16="http://schemas.microsoft.com/office/drawing/2014/main" xmlns="" id="{7A7E6861-785E-404A-A922-8C16D9A32887}"/>
              </a:ext>
            </a:extLst>
          </p:cNvPr>
          <p:cNvSpPr>
            <a:spLocks noGrp="1"/>
          </p:cNvSpPr>
          <p:nvPr>
            <p:ph sz="quarter" idx="4"/>
          </p:nvPr>
        </p:nvSpPr>
        <p:spPr>
          <a:xfrm>
            <a:off x="6172200" y="2505075"/>
            <a:ext cx="5183188" cy="343381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2">
            <a:extLst>
              <a:ext uri="{FF2B5EF4-FFF2-40B4-BE49-F238E27FC236}">
                <a16:creationId xmlns:a16="http://schemas.microsoft.com/office/drawing/2014/main" xmlns="" id="{F5A918AA-979F-4672-80CF-28680D6021CA}"/>
              </a:ext>
            </a:extLst>
          </p:cNvPr>
          <p:cNvSpPr>
            <a:spLocks noGrp="1"/>
          </p:cNvSpPr>
          <p:nvPr>
            <p:ph type="body" idx="1"/>
          </p:nvPr>
        </p:nvSpPr>
        <p:spPr>
          <a:xfrm>
            <a:off x="839788" y="1835405"/>
            <a:ext cx="5157787" cy="629019"/>
          </a:xfrm>
        </p:spPr>
        <p:txBody>
          <a:bodyPr vert="horz" lIns="91440" tIns="45720" rIns="91440" bIns="45720" rtlCol="0" anchor="b">
            <a:normAutofit/>
          </a:bodyPr>
          <a:lstStyle>
            <a:lvl1pPr marL="0" indent="0">
              <a:buNone/>
              <a:defRPr lang="en-US" b="1">
                <a:solidFill>
                  <a:schemeClr val="tx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664815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Tree>
    <p:extLst>
      <p:ext uri="{BB962C8B-B14F-4D97-AF65-F5344CB8AC3E}">
        <p14:creationId xmlns:p14="http://schemas.microsoft.com/office/powerpoint/2010/main" val="4616482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1593587"/>
            <a:ext cx="1028588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DF7EF2D-3C1A-424C-A354-A32F5C031732}"/>
              </a:ext>
            </a:extLst>
          </p:cNvPr>
          <p:cNvSpPr>
            <a:spLocks noGrp="1"/>
          </p:cNvSpPr>
          <p:nvPr>
            <p:ph type="title"/>
          </p:nvPr>
        </p:nvSpPr>
        <p:spPr>
          <a:xfrm>
            <a:off x="838200" y="365125"/>
            <a:ext cx="10515600" cy="1187811"/>
          </a:xfrm>
        </p:spPr>
        <p:txBody>
          <a:bodyPr/>
          <a:lstStyle/>
          <a:p>
            <a:r>
              <a:rPr lang="en-US" noProof="0"/>
              <a:t>Click to edit Master title style</a:t>
            </a:r>
          </a:p>
        </p:txBody>
      </p:sp>
      <p:sp>
        <p:nvSpPr>
          <p:cNvPr id="8" name="Text Placeholder 7">
            <a:extLst>
              <a:ext uri="{FF2B5EF4-FFF2-40B4-BE49-F238E27FC236}">
                <a16:creationId xmlns:a16="http://schemas.microsoft.com/office/drawing/2014/main" xmlns="" id="{1C312BFB-BA84-40BC-BBA2-C294189319F8}"/>
              </a:ext>
            </a:extLst>
          </p:cNvPr>
          <p:cNvSpPr>
            <a:spLocks noGrp="1"/>
          </p:cNvSpPr>
          <p:nvPr>
            <p:ph type="body" sz="quarter" idx="13"/>
          </p:nvPr>
        </p:nvSpPr>
        <p:spPr>
          <a:xfrm>
            <a:off x="1511593" y="2297906"/>
            <a:ext cx="9168815" cy="22621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26582445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17" descr="Rectangle shape">
            <a:extLst>
              <a:ext uri="{FF2B5EF4-FFF2-40B4-BE49-F238E27FC236}">
                <a16:creationId xmlns:a16="http://schemas.microsoft.com/office/drawing/2014/main" xmlns="" id="{15D87A62-16A6-44B8-898B-65CFFD5782A1}"/>
              </a:ext>
            </a:extLst>
          </p:cNvPr>
          <p:cNvSpPr/>
          <p:nvPr userDrawn="1"/>
        </p:nvSpPr>
        <p:spPr>
          <a:xfrm>
            <a:off x="0" y="1347938"/>
            <a:ext cx="325374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15244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0" name="Content Placeholder 2">
            <a:extLst>
              <a:ext uri="{FF2B5EF4-FFF2-40B4-BE49-F238E27FC236}">
                <a16:creationId xmlns:a16="http://schemas.microsoft.com/office/drawing/2014/main" xmlns="" id="{2B196433-397C-4024-BB40-8EDB069782B6}"/>
              </a:ext>
            </a:extLst>
          </p:cNvPr>
          <p:cNvSpPr>
            <a:spLocks noGrp="1"/>
          </p:cNvSpPr>
          <p:nvPr>
            <p:ph idx="1"/>
          </p:nvPr>
        </p:nvSpPr>
        <p:spPr>
          <a:xfrm>
            <a:off x="5267324" y="457201"/>
            <a:ext cx="6088063" cy="540385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432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DC30695-97E1-4601-8C7B-961D69628644}"/>
              </a:ext>
            </a:extLst>
          </p:cNvPr>
          <p:cNvSpPr/>
          <p:nvPr userDrawn="1"/>
        </p:nvSpPr>
        <p:spPr>
          <a:xfrm>
            <a:off x="838200" y="2385066"/>
            <a:ext cx="3749040" cy="447293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1" descr="Rectangle shape">
            <a:extLst>
              <a:ext uri="{FF2B5EF4-FFF2-40B4-BE49-F238E27FC236}">
                <a16:creationId xmlns:a16="http://schemas.microsoft.com/office/drawing/2014/main" xmlns="" id="{5E384AC3-A3B2-41AF-859D-A91319695A80}"/>
              </a:ext>
            </a:extLst>
          </p:cNvPr>
          <p:cNvSpPr/>
          <p:nvPr userDrawn="1"/>
        </p:nvSpPr>
        <p:spPr>
          <a:xfrm>
            <a:off x="-1" y="2055503"/>
            <a:ext cx="493776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xmlns="" id="{5E2F7F93-6771-4952-8C83-385E2DEE1C38}"/>
              </a:ext>
            </a:extLst>
          </p:cNvPr>
          <p:cNvSpPr>
            <a:spLocks noGrp="1"/>
          </p:cNvSpPr>
          <p:nvPr>
            <p:ph type="title"/>
          </p:nvPr>
        </p:nvSpPr>
        <p:spPr>
          <a:xfrm>
            <a:off x="838200" y="457200"/>
            <a:ext cx="3749040" cy="1469907"/>
          </a:xfrm>
        </p:spPr>
        <p:txBody>
          <a:bodyPr lIns="274320" tIns="182880" rIns="274320" bIns="0" anchor="b"/>
          <a:lstStyle>
            <a:lvl1pPr>
              <a:defRPr sz="3200"/>
            </a:lvl1pPr>
          </a:lstStyle>
          <a:p>
            <a:r>
              <a:rPr lang="en-US" noProof="0"/>
              <a:t>Click to edit Master title style</a:t>
            </a:r>
          </a:p>
        </p:txBody>
      </p:sp>
      <p:sp>
        <p:nvSpPr>
          <p:cNvPr id="19" name="Text Placeholder 3">
            <a:extLst>
              <a:ext uri="{FF2B5EF4-FFF2-40B4-BE49-F238E27FC236}">
                <a16:creationId xmlns:a16="http://schemas.microsoft.com/office/drawing/2014/main" xmlns="" id="{140FF75E-8631-494C-BBBF-7C46D8735D77}"/>
              </a:ext>
            </a:extLst>
          </p:cNvPr>
          <p:cNvSpPr>
            <a:spLocks noGrp="1"/>
          </p:cNvSpPr>
          <p:nvPr>
            <p:ph type="body" sz="half" idx="2"/>
          </p:nvPr>
        </p:nvSpPr>
        <p:spPr>
          <a:xfrm>
            <a:off x="838200" y="2630078"/>
            <a:ext cx="3749040" cy="3238910"/>
          </a:xfrm>
        </p:spPr>
        <p:txBody>
          <a:bodyPr lIns="274320" tIns="182880" rIns="27432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xmlns="" id="{7644D3B2-87EE-4E9C-BEEE-DBEAEB852D59}"/>
              </a:ext>
            </a:extLst>
          </p:cNvPr>
          <p:cNvSpPr>
            <a:spLocks noGrp="1"/>
          </p:cNvSpPr>
          <p:nvPr>
            <p:ph type="pic" idx="1"/>
          </p:nvPr>
        </p:nvSpPr>
        <p:spPr>
          <a:xfrm>
            <a:off x="5267324" y="457201"/>
            <a:ext cx="6088063"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93093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9789" y="707217"/>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a:t>
            </a:r>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16512"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465609" y="2023413"/>
            <a:ext cx="2752023"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12629" y="3054194"/>
            <a:ext cx="1623978" cy="519503"/>
          </a:xfrm>
        </p:spPr>
        <p:txBody>
          <a:bodyPr lIns="0" tIns="0" rIns="9144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12823" y="3054194"/>
            <a:ext cx="2113508"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575353"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12823"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873425" y="3054194"/>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535245" y="2023413"/>
            <a:ext cx="1622417" cy="896112"/>
          </a:xfrm>
        </p:spPr>
        <p:txBody>
          <a:bodyPr lIns="0" rIns="0" bIns="0" anchor="ctr" anchorCtr="0">
            <a:normAutofit/>
          </a:bodyPr>
          <a:lstStyle>
            <a:lvl1pPr marL="0" indent="0">
              <a:spcBef>
                <a:spcPts val="0"/>
              </a:spcBef>
              <a:buNone/>
              <a:defRPr lang="en-US" sz="2000" b="1" kern="1200" dirty="0">
                <a:solidFill>
                  <a:schemeClr val="tx1"/>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873424" y="4355259"/>
            <a:ext cx="2197044"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12823"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23413"/>
            <a:ext cx="558402" cy="896112"/>
          </a:xfrm>
        </p:spPr>
        <p:txBody>
          <a:bodyPr lIns="0" tIns="0" rIns="0" bIns="0">
            <a:noAutofit/>
          </a:bodyPr>
          <a:lstStyle>
            <a:lvl1pPr marL="0" indent="0" algn="l">
              <a:buNone/>
              <a:defRPr sz="7000" b="1">
                <a:solidFill>
                  <a:schemeClr val="tx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xmlns="" id="{E930664F-8C64-4436-9DD1-1ECED305C6E1}"/>
              </a:ext>
            </a:extLst>
          </p:cNvPr>
          <p:cNvSpPr>
            <a:spLocks noGrp="1"/>
          </p:cNvSpPr>
          <p:nvPr>
            <p:ph type="pic" sz="quarter" idx="16"/>
          </p:nvPr>
        </p:nvSpPr>
        <p:spPr>
          <a:xfrm>
            <a:off x="7873424" y="3677189"/>
            <a:ext cx="2331720" cy="539496"/>
          </a:xfrm>
          <a:ln>
            <a:solidFill>
              <a:srgbClr val="000000">
                <a:alpha val="30196"/>
              </a:srgbClr>
            </a:solid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2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8689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icture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095993"/>
            <a:ext cx="5242160"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862258" y="3828000"/>
            <a:ext cx="5233742" cy="2175392"/>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0" y="1391821"/>
            <a:ext cx="5262327"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6959600" y="0"/>
            <a:ext cx="4370388" cy="6057900"/>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14" name="Rectangle 9" descr="Rectangle shape">
            <a:extLst>
              <a:ext uri="{FF2B5EF4-FFF2-40B4-BE49-F238E27FC236}">
                <a16:creationId xmlns:a16="http://schemas.microsoft.com/office/drawing/2014/main" xmlns="" id="{A7050B34-5735-49CB-A564-B50456B9E4D8}"/>
              </a:ext>
            </a:extLst>
          </p:cNvPr>
          <p:cNvSpPr/>
          <p:nvPr userDrawn="1"/>
        </p:nvSpPr>
        <p:spPr>
          <a:xfrm>
            <a:off x="0" y="2816577"/>
            <a:ext cx="306447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5554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Left Picture Layout">
    <p:spTree>
      <p:nvGrpSpPr>
        <p:cNvPr id="1" name=""/>
        <p:cNvGrpSpPr/>
        <p:nvPr/>
      </p:nvGrpSpPr>
      <p:grpSpPr>
        <a:xfrm>
          <a:off x="0" y="0"/>
          <a:ext cx="0" cy="0"/>
          <a:chOff x="0" y="0"/>
          <a:chExt cx="0" cy="0"/>
        </a:xfrm>
      </p:grpSpPr>
      <p:sp>
        <p:nvSpPr>
          <p:cNvPr id="10" name="Rectangle 18" descr="Rectangle shape">
            <a:extLst>
              <a:ext uri="{FF2B5EF4-FFF2-40B4-BE49-F238E27FC236}">
                <a16:creationId xmlns:a16="http://schemas.microsoft.com/office/drawing/2014/main" xmlns="" id="{D2154103-FC4F-4381-B8F8-EBD2FE883B77}"/>
              </a:ext>
            </a:extLst>
          </p:cNvPr>
          <p:cNvSpPr/>
          <p:nvPr userDrawn="1"/>
        </p:nvSpPr>
        <p:spPr>
          <a:xfrm>
            <a:off x="-1" y="2816577"/>
            <a:ext cx="852334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Picture Placeholder 7">
            <a:extLst>
              <a:ext uri="{FF2B5EF4-FFF2-40B4-BE49-F238E27FC236}">
                <a16:creationId xmlns:a16="http://schemas.microsoft.com/office/drawing/2014/main" xmlns="" id="{7BF30168-0B34-44BC-AACE-89DE62358C88}"/>
              </a:ext>
            </a:extLst>
          </p:cNvPr>
          <p:cNvSpPr>
            <a:spLocks noGrp="1"/>
          </p:cNvSpPr>
          <p:nvPr>
            <p:ph type="pic" sz="quarter" idx="14"/>
          </p:nvPr>
        </p:nvSpPr>
        <p:spPr>
          <a:xfrm>
            <a:off x="838200" y="765174"/>
            <a:ext cx="4429125" cy="6092825"/>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6079061" y="1391821"/>
            <a:ext cx="5252202"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9024423"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Text Placeholder 2">
            <a:extLst>
              <a:ext uri="{FF2B5EF4-FFF2-40B4-BE49-F238E27FC236}">
                <a16:creationId xmlns:a16="http://schemas.microsoft.com/office/drawing/2014/main" xmlns="" id="{BEB1C6EE-FA97-4634-A102-9B45058E9E25}"/>
              </a:ext>
            </a:extLst>
          </p:cNvPr>
          <p:cNvSpPr>
            <a:spLocks noGrp="1"/>
          </p:cNvSpPr>
          <p:nvPr>
            <p:ph type="body" idx="13"/>
          </p:nvPr>
        </p:nvSpPr>
        <p:spPr>
          <a:xfrm>
            <a:off x="6107591" y="3203259"/>
            <a:ext cx="5223672" cy="2880344"/>
          </a:xfrm>
        </p:spPr>
        <p:txBody>
          <a:bodyPr lIns="0" tIns="0" rIns="0" bIns="0" anchor="t" anchorCtr="0">
            <a:normAutofit/>
          </a:bodyPr>
          <a:lstStyle>
            <a:lvl1pPr marL="216000" indent="-216000">
              <a:spcBef>
                <a:spcPts val="600"/>
              </a:spcBef>
              <a:buClr>
                <a:schemeClr val="bg2"/>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9091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3721639"/>
            <a:ext cx="4405067" cy="539496"/>
          </a:xfrm>
        </p:spPr>
        <p:txBody>
          <a:bodyPr lIns="0" tIns="0" rIns="0" bIns="0" anchor="b">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6284490" y="1648384"/>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1985383"/>
            <a:ext cx="4422014" cy="1325563"/>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5295403" y="1303786"/>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4" name="Picture Placeholder 7">
            <a:extLst>
              <a:ext uri="{FF2B5EF4-FFF2-40B4-BE49-F238E27FC236}">
                <a16:creationId xmlns:a16="http://schemas.microsoft.com/office/drawing/2014/main" xmlns="" id="{0AFA18C9-04D0-44DF-808A-2C34FCE9E7D7}"/>
              </a:ext>
            </a:extLst>
          </p:cNvPr>
          <p:cNvSpPr>
            <a:spLocks noGrp="1"/>
          </p:cNvSpPr>
          <p:nvPr>
            <p:ph type="pic" sz="quarter" idx="18"/>
          </p:nvPr>
        </p:nvSpPr>
        <p:spPr>
          <a:xfrm>
            <a:off x="5295403" y="4838737"/>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5" name="Picture Placeholder 7">
            <a:extLst>
              <a:ext uri="{FF2B5EF4-FFF2-40B4-BE49-F238E27FC236}">
                <a16:creationId xmlns:a16="http://schemas.microsoft.com/office/drawing/2014/main" xmlns="" id="{6588C383-1FFC-421F-B64D-C20A8FF1D912}"/>
              </a:ext>
            </a:extLst>
          </p:cNvPr>
          <p:cNvSpPr>
            <a:spLocks noGrp="1"/>
          </p:cNvSpPr>
          <p:nvPr>
            <p:ph type="pic" sz="quarter" idx="19"/>
          </p:nvPr>
        </p:nvSpPr>
        <p:spPr>
          <a:xfrm>
            <a:off x="5295403" y="3660420"/>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6" name="Picture Placeholder 7">
            <a:extLst>
              <a:ext uri="{FF2B5EF4-FFF2-40B4-BE49-F238E27FC236}">
                <a16:creationId xmlns:a16="http://schemas.microsoft.com/office/drawing/2014/main" xmlns="" id="{41C4D3D8-E6E7-4E66-B661-6F7F594B2B8E}"/>
              </a:ext>
            </a:extLst>
          </p:cNvPr>
          <p:cNvSpPr>
            <a:spLocks noGrp="1"/>
          </p:cNvSpPr>
          <p:nvPr>
            <p:ph type="pic" sz="quarter" idx="20"/>
          </p:nvPr>
        </p:nvSpPr>
        <p:spPr>
          <a:xfrm>
            <a:off x="5295403" y="2482103"/>
            <a:ext cx="731520" cy="731520"/>
          </a:xfrm>
        </p:spPr>
        <p:txBody>
          <a:bodyPr lIns="0" tIns="0" rIns="0" bIns="0" anchor="ctr" anchorCtr="0">
            <a:noAutofit/>
          </a:bodyPr>
          <a:lstStyle>
            <a:lvl1pPr marL="0" indent="0" algn="ctr">
              <a:buNone/>
              <a:defRPr sz="400"/>
            </a:lvl1pPr>
          </a:lstStyle>
          <a:p>
            <a:r>
              <a:rPr lang="en-US" noProof="0"/>
              <a:t>Click icon to add picture</a:t>
            </a:r>
            <a:endParaRPr lang="en-US" noProof="0" dirty="0"/>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p:nvPr>
        </p:nvSpPr>
        <p:spPr>
          <a:xfrm>
            <a:off x="6284490" y="1026327"/>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Text Placeholder 2">
            <a:extLst>
              <a:ext uri="{FF2B5EF4-FFF2-40B4-BE49-F238E27FC236}">
                <a16:creationId xmlns:a16="http://schemas.microsoft.com/office/drawing/2014/main" xmlns="" id="{3F24AAA0-C33F-4C49-B5BA-CCA4DF164082}"/>
              </a:ext>
            </a:extLst>
          </p:cNvPr>
          <p:cNvSpPr>
            <a:spLocks noGrp="1"/>
          </p:cNvSpPr>
          <p:nvPr>
            <p:ph type="body" idx="22"/>
          </p:nvPr>
        </p:nvSpPr>
        <p:spPr>
          <a:xfrm>
            <a:off x="6284490" y="5186182"/>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2">
            <a:extLst>
              <a:ext uri="{FF2B5EF4-FFF2-40B4-BE49-F238E27FC236}">
                <a16:creationId xmlns:a16="http://schemas.microsoft.com/office/drawing/2014/main" xmlns="" id="{F15EA430-9504-4CC7-90B9-8BAC49418BCE}"/>
              </a:ext>
            </a:extLst>
          </p:cNvPr>
          <p:cNvSpPr>
            <a:spLocks noGrp="1"/>
          </p:cNvSpPr>
          <p:nvPr>
            <p:ph type="body" idx="23"/>
          </p:nvPr>
        </p:nvSpPr>
        <p:spPr>
          <a:xfrm>
            <a:off x="6284490" y="4564125"/>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2">
            <a:extLst>
              <a:ext uri="{FF2B5EF4-FFF2-40B4-BE49-F238E27FC236}">
                <a16:creationId xmlns:a16="http://schemas.microsoft.com/office/drawing/2014/main" xmlns="" id="{2452F643-0A90-42B8-A436-966F84D9136B}"/>
              </a:ext>
            </a:extLst>
          </p:cNvPr>
          <p:cNvSpPr>
            <a:spLocks noGrp="1"/>
          </p:cNvSpPr>
          <p:nvPr>
            <p:ph type="body" idx="24"/>
          </p:nvPr>
        </p:nvSpPr>
        <p:spPr>
          <a:xfrm>
            <a:off x="6284490" y="4006916"/>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08A7C240-D1B7-4005-B9AF-81E3B026A242}"/>
              </a:ext>
            </a:extLst>
          </p:cNvPr>
          <p:cNvSpPr>
            <a:spLocks noGrp="1"/>
          </p:cNvSpPr>
          <p:nvPr>
            <p:ph type="body" idx="25"/>
          </p:nvPr>
        </p:nvSpPr>
        <p:spPr>
          <a:xfrm>
            <a:off x="6284490" y="3384859"/>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Text Placeholder 2">
            <a:extLst>
              <a:ext uri="{FF2B5EF4-FFF2-40B4-BE49-F238E27FC236}">
                <a16:creationId xmlns:a16="http://schemas.microsoft.com/office/drawing/2014/main" xmlns="" id="{6E6F2B4F-B958-4180-9985-068471C0E34E}"/>
              </a:ext>
            </a:extLst>
          </p:cNvPr>
          <p:cNvSpPr>
            <a:spLocks noGrp="1"/>
          </p:cNvSpPr>
          <p:nvPr>
            <p:ph type="body" idx="26"/>
          </p:nvPr>
        </p:nvSpPr>
        <p:spPr>
          <a:xfrm>
            <a:off x="6284490" y="2827650"/>
            <a:ext cx="4955429" cy="386922"/>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Text Placeholder 2">
            <a:extLst>
              <a:ext uri="{FF2B5EF4-FFF2-40B4-BE49-F238E27FC236}">
                <a16:creationId xmlns:a16="http://schemas.microsoft.com/office/drawing/2014/main" xmlns="" id="{09A84110-1CE1-45A4-BFE9-E44A4D9F4FF5}"/>
              </a:ext>
            </a:extLst>
          </p:cNvPr>
          <p:cNvSpPr>
            <a:spLocks noGrp="1"/>
          </p:cNvSpPr>
          <p:nvPr>
            <p:ph type="body" idx="27"/>
          </p:nvPr>
        </p:nvSpPr>
        <p:spPr>
          <a:xfrm>
            <a:off x="6284490" y="2205593"/>
            <a:ext cx="4955429" cy="539496"/>
          </a:xfrm>
        </p:spPr>
        <p:txBody>
          <a:bodyPr lIns="0" tIns="0" rIns="0" bIns="0" anchor="b">
            <a:normAutofit/>
          </a:bodyPr>
          <a:lstStyle>
            <a:lvl1pPr marL="0" indent="0">
              <a:buNone/>
              <a:defRPr sz="20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4" name="Rectangle 13" descr="Rectangle shape">
            <a:extLst>
              <a:ext uri="{FF2B5EF4-FFF2-40B4-BE49-F238E27FC236}">
                <a16:creationId xmlns:a16="http://schemas.microsoft.com/office/drawing/2014/main" xmlns="" id="{4553F3B7-CCC3-488E-B551-867E00CF0DB6}"/>
              </a:ext>
            </a:extLst>
          </p:cNvPr>
          <p:cNvSpPr/>
          <p:nvPr userDrawn="1"/>
        </p:nvSpPr>
        <p:spPr>
          <a:xfrm>
            <a:off x="0" y="3442217"/>
            <a:ext cx="30960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874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uter and Content Layout">
    <p:spTree>
      <p:nvGrpSpPr>
        <p:cNvPr id="1" name=""/>
        <p:cNvGrpSpPr/>
        <p:nvPr/>
      </p:nvGrpSpPr>
      <p:grpSpPr>
        <a:xfrm>
          <a:off x="0" y="0"/>
          <a:ext cx="0" cy="0"/>
          <a:chOff x="0" y="0"/>
          <a:chExt cx="0" cy="0"/>
        </a:xfrm>
      </p:grpSpPr>
      <p:sp>
        <p:nvSpPr>
          <p:cNvPr id="14" name="Rectangle 13" descr="Rectangle shape">
            <a:extLst>
              <a:ext uri="{FF2B5EF4-FFF2-40B4-BE49-F238E27FC236}">
                <a16:creationId xmlns:a16="http://schemas.microsoft.com/office/drawing/2014/main" xmlns="" id="{0348B992-DA91-41CC-A9C7-B1E6405BB768}"/>
              </a:ext>
            </a:extLst>
          </p:cNvPr>
          <p:cNvSpPr/>
          <p:nvPr userDrawn="1"/>
        </p:nvSpPr>
        <p:spPr>
          <a:xfrm>
            <a:off x="1" y="3120256"/>
            <a:ext cx="9223966"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1864" y="871857"/>
            <a:ext cx="5076191" cy="5114286"/>
          </a:xfrm>
          <a:prstGeom prst="rect">
            <a:avLst/>
          </a:prstGeom>
        </p:spPr>
      </p:pic>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Title 1">
            <a:extLst>
              <a:ext uri="{FF2B5EF4-FFF2-40B4-BE49-F238E27FC236}">
                <a16:creationId xmlns:a16="http://schemas.microsoft.com/office/drawing/2014/main" xmlns="" id="{17D975D9-06B9-4C78-AD70-6CDDD65987DA}"/>
              </a:ext>
            </a:extLst>
          </p:cNvPr>
          <p:cNvSpPr>
            <a:spLocks noGrp="1"/>
          </p:cNvSpPr>
          <p:nvPr>
            <p:ph type="title" hasCustomPrompt="1"/>
          </p:nvPr>
        </p:nvSpPr>
        <p:spPr>
          <a:xfrm>
            <a:off x="6958722" y="1656048"/>
            <a:ext cx="4405067" cy="1325563"/>
          </a:xfrm>
        </p:spPr>
        <p:txBody>
          <a:bodyPr lIns="0" tIns="0" rIns="0" bIns="0" anchor="b" anchorCtr="0">
            <a:normAutofit/>
          </a:bodyPr>
          <a:lstStyle>
            <a:lvl1pPr>
              <a:defRPr sz="3600" b="1"/>
            </a:lvl1pPr>
          </a:lstStyle>
          <a:p>
            <a:r>
              <a:rPr lang="en-US" noProof="0"/>
              <a:t>CLICK TO EDIT MASTER TITLE</a:t>
            </a:r>
          </a:p>
        </p:txBody>
      </p:sp>
      <p:sp>
        <p:nvSpPr>
          <p:cNvPr id="20" name="Text Placeholder 2">
            <a:extLst>
              <a:ext uri="{FF2B5EF4-FFF2-40B4-BE49-F238E27FC236}">
                <a16:creationId xmlns:a16="http://schemas.microsoft.com/office/drawing/2014/main" xmlns="" id="{F8424E24-3E04-4F28-8CE4-6A20781987A7}"/>
              </a:ext>
            </a:extLst>
          </p:cNvPr>
          <p:cNvSpPr>
            <a:spLocks noGrp="1"/>
          </p:cNvSpPr>
          <p:nvPr>
            <p:ph type="body" idx="1"/>
          </p:nvPr>
        </p:nvSpPr>
        <p:spPr>
          <a:xfrm>
            <a:off x="6958722" y="3495781"/>
            <a:ext cx="4412151" cy="539496"/>
          </a:xfrm>
        </p:spPr>
        <p:txBody>
          <a:bodyPr lIns="0" tIns="0" rIns="0" bIns="0" anchor="b"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Text Placeholder 2">
            <a:extLst>
              <a:ext uri="{FF2B5EF4-FFF2-40B4-BE49-F238E27FC236}">
                <a16:creationId xmlns:a16="http://schemas.microsoft.com/office/drawing/2014/main" xmlns="" id="{5AA4AD4A-8E8A-4E95-9E11-6FE9B001838A}"/>
              </a:ext>
            </a:extLst>
          </p:cNvPr>
          <p:cNvSpPr>
            <a:spLocks noGrp="1"/>
          </p:cNvSpPr>
          <p:nvPr>
            <p:ph type="body" idx="13"/>
          </p:nvPr>
        </p:nvSpPr>
        <p:spPr>
          <a:xfrm>
            <a:off x="6942680" y="4179662"/>
            <a:ext cx="4405066" cy="1159884"/>
          </a:xfrm>
        </p:spPr>
        <p:txBody>
          <a:bodyPr lIns="0" tIns="0" rIns="0" bIns="0" anchor="t" anchorCtr="0">
            <a:normAutofit/>
          </a:bodyPr>
          <a:lstStyle>
            <a:lvl1pPr marL="216000" indent="-216000">
              <a:spcBef>
                <a:spcPts val="600"/>
              </a:spcBef>
              <a:buClr>
                <a:schemeClr val="accent1"/>
              </a:buClr>
              <a:buFont typeface="Wingdings" panose="05000000000000000000" pitchFamily="2" charset="2"/>
              <a:buChar char="§"/>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2" name="Picture Placeholder 7">
            <a:extLst>
              <a:ext uri="{FF2B5EF4-FFF2-40B4-BE49-F238E27FC236}">
                <a16:creationId xmlns:a16="http://schemas.microsoft.com/office/drawing/2014/main" xmlns="" id="{D8E759F5-A035-4785-8820-32AD1B0FD021}"/>
              </a:ext>
            </a:extLst>
          </p:cNvPr>
          <p:cNvSpPr>
            <a:spLocks noGrp="1"/>
          </p:cNvSpPr>
          <p:nvPr>
            <p:ph type="pic" sz="quarter" idx="14"/>
          </p:nvPr>
        </p:nvSpPr>
        <p:spPr>
          <a:xfrm>
            <a:off x="1284270" y="1243173"/>
            <a:ext cx="4387066" cy="2427874"/>
          </a:xfrm>
        </p:spPr>
        <p:txBody>
          <a:bodyPr lIns="0" tIns="0" rIns="0" bIns="0" anchor="ctr" anchorCtr="0">
            <a:noAutofit/>
          </a:bodyPr>
          <a:lstStyle>
            <a:lvl1pPr marL="0" indent="0" algn="ctr">
              <a:buNone/>
              <a:defRPr sz="1800"/>
            </a:lvl1pPr>
          </a:lstStyle>
          <a:p>
            <a:r>
              <a:rPr lang="en-US" noProof="0"/>
              <a:t>Click icon to add picture</a:t>
            </a:r>
            <a:endParaRPr lang="en-US" noProof="0" dirty="0"/>
          </a:p>
        </p:txBody>
      </p:sp>
      <p:sp>
        <p:nvSpPr>
          <p:cNvPr id="23" name="Picture Placeholder 13">
            <a:extLst>
              <a:ext uri="{FF2B5EF4-FFF2-40B4-BE49-F238E27FC236}">
                <a16:creationId xmlns:a16="http://schemas.microsoft.com/office/drawing/2014/main" xmlns="" id="{027A9CD4-070D-43A3-88C7-FA9F42DA277C}"/>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79381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Layout">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xmlns="" id="{E252D122-994D-483A-BEAE-EB42A0E0961E}"/>
              </a:ext>
            </a:extLst>
          </p:cNvPr>
          <p:cNvSpPr/>
          <p:nvPr userDrawn="1"/>
        </p:nvSpPr>
        <p:spPr>
          <a:xfrm>
            <a:off x="3919728" y="-1"/>
            <a:ext cx="4352400" cy="1819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7">
            <a:extLst>
              <a:ext uri="{FF2B5EF4-FFF2-40B4-BE49-F238E27FC236}">
                <a16:creationId xmlns:a16="http://schemas.microsoft.com/office/drawing/2014/main" xmlns="" id="{BDF13B40-70E6-4C5A-858B-DC39631DE0F6}"/>
              </a:ext>
            </a:extLst>
          </p:cNvPr>
          <p:cNvSpPr>
            <a:spLocks noGrp="1"/>
          </p:cNvSpPr>
          <p:nvPr>
            <p:ph type="pic" sz="quarter" idx="17"/>
          </p:nvPr>
        </p:nvSpPr>
        <p:spPr>
          <a:xfrm>
            <a:off x="0" y="2299716"/>
            <a:ext cx="11352213" cy="3758184"/>
          </a:xfrm>
        </p:spPr>
        <p:txBody>
          <a:bodyPr tIns="756000" rIns="72000" anchor="ctr" anchorCtr="0">
            <a:normAutofit/>
          </a:bodyPr>
          <a:lstStyle>
            <a:lvl1pPr marL="0" indent="0" algn="ctr">
              <a:buNone/>
              <a:defRPr sz="1800"/>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3919728" y="0"/>
            <a:ext cx="4352544" cy="1737360"/>
          </a:xfrm>
          <a:noFill/>
        </p:spPr>
        <p:txBody>
          <a:bodyPr lIns="0" tIns="180000" rIns="0" bIns="0" anchor="ctr" anchorCtr="0">
            <a:normAutofit/>
          </a:bodyPr>
          <a:lstStyle>
            <a:lvl1pPr marL="0" algn="ct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CLICK TO EDIT MASTER TITLE</a:t>
            </a:r>
          </a:p>
        </p:txBody>
      </p:sp>
      <p:sp>
        <p:nvSpPr>
          <p:cNvPr id="12" name="Picture Placeholder 13">
            <a:extLst>
              <a:ext uri="{FF2B5EF4-FFF2-40B4-BE49-F238E27FC236}">
                <a16:creationId xmlns:a16="http://schemas.microsoft.com/office/drawing/2014/main" xmlns="" id="{EE15F6C3-281B-4328-BDB8-4C898228A1B0}"/>
              </a:ext>
            </a:extLst>
          </p:cNvPr>
          <p:cNvSpPr>
            <a:spLocks noGrp="1"/>
          </p:cNvSpPr>
          <p:nvPr>
            <p:ph type="pic" sz="quarter" idx="16"/>
          </p:nvPr>
        </p:nvSpPr>
        <p:spPr>
          <a:xfrm>
            <a:off x="839788"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7" name="Text Placeholder 6">
            <a:extLst>
              <a:ext uri="{FF2B5EF4-FFF2-40B4-BE49-F238E27FC236}">
                <a16:creationId xmlns:a16="http://schemas.microsoft.com/office/drawing/2014/main" xmlns="" id="{2685A6CA-852E-4D31-8861-0347B4869D82}"/>
              </a:ext>
            </a:extLst>
          </p:cNvPr>
          <p:cNvSpPr>
            <a:spLocks noGrp="1"/>
          </p:cNvSpPr>
          <p:nvPr>
            <p:ph type="body" sz="quarter" idx="18"/>
          </p:nvPr>
        </p:nvSpPr>
        <p:spPr>
          <a:xfrm>
            <a:off x="3919728" y="1732572"/>
            <a:ext cx="4352400" cy="1404000"/>
          </a:xfrm>
          <a:solidFill>
            <a:schemeClr val="tx1"/>
          </a:solidFill>
        </p:spPr>
        <p:txBody>
          <a:bodyPr lIns="180000" tIns="360000" rIns="180000" bIns="0">
            <a:normAutofit/>
          </a:bodyPr>
          <a:lstStyle>
            <a:lvl1pPr marL="0" indent="0" algn="ctr">
              <a:buNone/>
              <a:defRPr sz="1800" b="1" i="0">
                <a:solidFill>
                  <a:schemeClr val="bg1"/>
                </a:solidFill>
              </a:defRPr>
            </a:lvl1pPr>
            <a:lvl2pPr marL="457200" indent="0">
              <a:buNone/>
              <a:defRPr i="1">
                <a:solidFill>
                  <a:schemeClr val="bg1"/>
                </a:solidFill>
              </a:defRPr>
            </a:lvl2pPr>
            <a:lvl3pPr>
              <a:defRPr i="1">
                <a:solidFill>
                  <a:schemeClr val="bg1"/>
                </a:solidFill>
              </a:defRPr>
            </a:lvl3pPr>
            <a:lvl4pPr>
              <a:defRPr i="1">
                <a:solidFill>
                  <a:schemeClr val="bg1"/>
                </a:solidFill>
              </a:defRPr>
            </a:lvl4pPr>
            <a:lvl5pPr>
              <a:defRPr i="1">
                <a:solidFill>
                  <a:schemeClr val="bg1"/>
                </a:solidFill>
              </a:defRPr>
            </a:lvl5pPr>
          </a:lstStyle>
          <a:p>
            <a:pPr lvl="0"/>
            <a:r>
              <a:rPr lang="en-US" noProof="0"/>
              <a:t>Click to edit Master text styles</a:t>
            </a:r>
          </a:p>
        </p:txBody>
      </p:sp>
      <p:sp>
        <p:nvSpPr>
          <p:cNvPr id="10" name="Rectangle 23" descr="Rectangle shape">
            <a:extLst>
              <a:ext uri="{FF2B5EF4-FFF2-40B4-BE49-F238E27FC236}">
                <a16:creationId xmlns:a16="http://schemas.microsoft.com/office/drawing/2014/main" xmlns="" id="{A5229D97-30B4-42B0-8D6E-5BE4A017D8F7}"/>
              </a:ext>
            </a:extLst>
          </p:cNvPr>
          <p:cNvSpPr/>
          <p:nvPr userDrawn="1"/>
        </p:nvSpPr>
        <p:spPr>
          <a:xfrm>
            <a:off x="5089200" y="1528090"/>
            <a:ext cx="710280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6344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Blocks Content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790C1-778D-449B-9C8D-C9FC1B327D0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FFFF8FD5-F70C-4F63-B90E-47DD23FC01C3}"/>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0E5E539-C700-4989-957A-EA3BAAC4B6C9}"/>
              </a:ext>
            </a:extLst>
          </p:cNvPr>
          <p:cNvSpPr>
            <a:spLocks noGrp="1"/>
          </p:cNvSpPr>
          <p:nvPr>
            <p:ph type="sldNum" sz="quarter" idx="12"/>
          </p:nvPr>
        </p:nvSpPr>
        <p:spPr/>
        <p:txBody>
          <a:bodyPr/>
          <a:lstStyle/>
          <a:p>
            <a:fld id="{D9BB3731-526F-4638-85F8-715D717FFC12}" type="slidenum">
              <a:rPr lang="en-US" noProof="0" smtClean="0"/>
              <a:t>‹#›</a:t>
            </a:fld>
            <a:endParaRPr lang="en-US" noProof="0" dirty="0"/>
          </a:p>
        </p:txBody>
      </p:sp>
      <p:sp>
        <p:nvSpPr>
          <p:cNvPr id="6" name="Rectangle 5">
            <a:extLst>
              <a:ext uri="{FF2B5EF4-FFF2-40B4-BE49-F238E27FC236}">
                <a16:creationId xmlns:a16="http://schemas.microsoft.com/office/drawing/2014/main" xmlns="" id="{D69B2652-8511-4839-BEE4-52E3C2B884D9}"/>
              </a:ext>
            </a:extLst>
          </p:cNvPr>
          <p:cNvSpPr/>
          <p:nvPr userDrawn="1"/>
        </p:nvSpPr>
        <p:spPr>
          <a:xfrm>
            <a:off x="11352213" y="6246908"/>
            <a:ext cx="839787"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2">
            <a:extLst>
              <a:ext uri="{FF2B5EF4-FFF2-40B4-BE49-F238E27FC236}">
                <a16:creationId xmlns:a16="http://schemas.microsoft.com/office/drawing/2014/main" xmlns="" id="{F947FF51-80C5-433A-A515-4334E29588D0}"/>
              </a:ext>
            </a:extLst>
          </p:cNvPr>
          <p:cNvSpPr>
            <a:spLocks noGrp="1"/>
          </p:cNvSpPr>
          <p:nvPr>
            <p:ph type="body" idx="1"/>
          </p:nvPr>
        </p:nvSpPr>
        <p:spPr>
          <a:xfrm>
            <a:off x="862258" y="1740127"/>
            <a:ext cx="7800832" cy="939606"/>
          </a:xfrm>
        </p:spPr>
        <p:txBody>
          <a:bodyPr lIns="0" tIns="0" rIns="0" bIns="0" anchor="t" anchorCtr="0">
            <a:normAutofit/>
          </a:bodyPr>
          <a:lstStyle>
            <a:lvl1pPr marL="0" indent="0">
              <a:buNone/>
              <a:defRPr sz="1800" b="1" i="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2">
            <a:extLst>
              <a:ext uri="{FF2B5EF4-FFF2-40B4-BE49-F238E27FC236}">
                <a16:creationId xmlns:a16="http://schemas.microsoft.com/office/drawing/2014/main" xmlns="" id="{1F5FB13D-D6DC-4762-A443-A1E33781FA69}"/>
              </a:ext>
            </a:extLst>
          </p:cNvPr>
          <p:cNvSpPr>
            <a:spLocks noGrp="1"/>
          </p:cNvSpPr>
          <p:nvPr>
            <p:ph type="body" idx="13"/>
          </p:nvPr>
        </p:nvSpPr>
        <p:spPr>
          <a:xfrm>
            <a:off x="1216020"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itle 1">
            <a:extLst>
              <a:ext uri="{FF2B5EF4-FFF2-40B4-BE49-F238E27FC236}">
                <a16:creationId xmlns:a16="http://schemas.microsoft.com/office/drawing/2014/main" xmlns="" id="{58EFAFB9-41FD-471B-8C26-B5481B74C36E}"/>
              </a:ext>
            </a:extLst>
          </p:cNvPr>
          <p:cNvSpPr>
            <a:spLocks noGrp="1"/>
          </p:cNvSpPr>
          <p:nvPr>
            <p:ph type="title" hasCustomPrompt="1"/>
          </p:nvPr>
        </p:nvSpPr>
        <p:spPr>
          <a:xfrm>
            <a:off x="838201" y="617258"/>
            <a:ext cx="7800832" cy="594132"/>
          </a:xfrm>
        </p:spPr>
        <p:txBody>
          <a:bodyPr lIns="0" tIns="0" rIns="0" bIns="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r>
              <a:rPr lang="en-US" noProof="0"/>
              <a:t>CLICK TO EDIT MASTER TITLE</a:t>
            </a:r>
          </a:p>
        </p:txBody>
      </p:sp>
      <p:sp>
        <p:nvSpPr>
          <p:cNvPr id="17" name="Text Placeholder 2">
            <a:extLst>
              <a:ext uri="{FF2B5EF4-FFF2-40B4-BE49-F238E27FC236}">
                <a16:creationId xmlns:a16="http://schemas.microsoft.com/office/drawing/2014/main" xmlns="" id="{F0D239C0-D332-4295-B0D2-EE7E153AEF85}"/>
              </a:ext>
            </a:extLst>
          </p:cNvPr>
          <p:cNvSpPr>
            <a:spLocks noGrp="1"/>
          </p:cNvSpPr>
          <p:nvPr>
            <p:ph type="body" idx="21" hasCustomPrompt="1"/>
          </p:nvPr>
        </p:nvSpPr>
        <p:spPr>
          <a:xfrm>
            <a:off x="1216020"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4" name="Picture Placeholder 13">
            <a:extLst>
              <a:ext uri="{FF2B5EF4-FFF2-40B4-BE49-F238E27FC236}">
                <a16:creationId xmlns:a16="http://schemas.microsoft.com/office/drawing/2014/main" xmlns="" id="{6CFA9DC2-8816-4504-9E78-0D6A51A4ABBE}"/>
              </a:ext>
            </a:extLst>
          </p:cNvPr>
          <p:cNvSpPr>
            <a:spLocks noGrp="1"/>
          </p:cNvSpPr>
          <p:nvPr>
            <p:ph type="pic" sz="quarter" idx="16"/>
          </p:nvPr>
        </p:nvSpPr>
        <p:spPr>
          <a:xfrm>
            <a:off x="9013409" y="774398"/>
            <a:ext cx="2331720" cy="539496"/>
          </a:xfrm>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8" name="Text Placeholder 7">
            <a:extLst>
              <a:ext uri="{FF2B5EF4-FFF2-40B4-BE49-F238E27FC236}">
                <a16:creationId xmlns:a16="http://schemas.microsoft.com/office/drawing/2014/main" xmlns="" id="{2C9DB526-D20B-406D-B9C4-1B2FE4922375}"/>
              </a:ext>
            </a:extLst>
          </p:cNvPr>
          <p:cNvSpPr>
            <a:spLocks noGrp="1"/>
          </p:cNvSpPr>
          <p:nvPr>
            <p:ph type="body" sz="quarter" idx="28" hasCustomPrompt="1"/>
          </p:nvPr>
        </p:nvSpPr>
        <p:spPr>
          <a:xfrm>
            <a:off x="862258"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1</a:t>
            </a:r>
          </a:p>
        </p:txBody>
      </p:sp>
      <p:sp>
        <p:nvSpPr>
          <p:cNvPr id="25" name="Text Placeholder 2">
            <a:extLst>
              <a:ext uri="{FF2B5EF4-FFF2-40B4-BE49-F238E27FC236}">
                <a16:creationId xmlns:a16="http://schemas.microsoft.com/office/drawing/2014/main" xmlns="" id="{76963D45-FFEE-47B2-BF3C-EF83D09DA715}"/>
              </a:ext>
            </a:extLst>
          </p:cNvPr>
          <p:cNvSpPr>
            <a:spLocks noGrp="1"/>
          </p:cNvSpPr>
          <p:nvPr>
            <p:ph type="body" idx="29"/>
          </p:nvPr>
        </p:nvSpPr>
        <p:spPr>
          <a:xfrm>
            <a:off x="4834375"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2">
            <a:extLst>
              <a:ext uri="{FF2B5EF4-FFF2-40B4-BE49-F238E27FC236}">
                <a16:creationId xmlns:a16="http://schemas.microsoft.com/office/drawing/2014/main" xmlns="" id="{F0C6A052-44FB-4766-A715-5F60A7AEF0AD}"/>
              </a:ext>
            </a:extLst>
          </p:cNvPr>
          <p:cNvSpPr>
            <a:spLocks noGrp="1"/>
          </p:cNvSpPr>
          <p:nvPr>
            <p:ph type="body" idx="30" hasCustomPrompt="1"/>
          </p:nvPr>
        </p:nvSpPr>
        <p:spPr>
          <a:xfrm>
            <a:off x="4834375"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27" name="Text Placeholder 7">
            <a:extLst>
              <a:ext uri="{FF2B5EF4-FFF2-40B4-BE49-F238E27FC236}">
                <a16:creationId xmlns:a16="http://schemas.microsoft.com/office/drawing/2014/main" xmlns="" id="{26217025-86DB-4E40-9AE4-98C2F14CA8DA}"/>
              </a:ext>
            </a:extLst>
          </p:cNvPr>
          <p:cNvSpPr>
            <a:spLocks noGrp="1"/>
          </p:cNvSpPr>
          <p:nvPr>
            <p:ph type="body" sz="quarter" idx="31" hasCustomPrompt="1"/>
          </p:nvPr>
        </p:nvSpPr>
        <p:spPr>
          <a:xfrm>
            <a:off x="4480613"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2</a:t>
            </a:r>
          </a:p>
        </p:txBody>
      </p:sp>
      <p:sp>
        <p:nvSpPr>
          <p:cNvPr id="28" name="Text Placeholder 2">
            <a:extLst>
              <a:ext uri="{FF2B5EF4-FFF2-40B4-BE49-F238E27FC236}">
                <a16:creationId xmlns:a16="http://schemas.microsoft.com/office/drawing/2014/main" xmlns="" id="{5CDA6EA2-A642-4AE3-88FA-F776A7BE3CA8}"/>
              </a:ext>
            </a:extLst>
          </p:cNvPr>
          <p:cNvSpPr>
            <a:spLocks noGrp="1"/>
          </p:cNvSpPr>
          <p:nvPr>
            <p:ph type="body" idx="32"/>
          </p:nvPr>
        </p:nvSpPr>
        <p:spPr>
          <a:xfrm>
            <a:off x="8452731" y="4552664"/>
            <a:ext cx="2926080" cy="1135351"/>
          </a:xfrm>
        </p:spPr>
        <p:txBody>
          <a:bodyPr lIns="0" tIns="0" rIns="0" bIns="0" anchor="t" anchorCtr="0">
            <a:normAutofit/>
          </a:bodyPr>
          <a:lstStyle>
            <a:lvl1pPr marL="0" indent="0">
              <a:spcBef>
                <a:spcPts val="600"/>
              </a:spcBef>
              <a:buClr>
                <a:schemeClr val="bg2"/>
              </a:buClr>
              <a:buFont typeface="Wingdings" panose="05000000000000000000" pitchFamily="2" charset="2"/>
              <a:buNone/>
              <a:defRPr sz="1400" b="0" i="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9" name="Text Placeholder 2">
            <a:extLst>
              <a:ext uri="{FF2B5EF4-FFF2-40B4-BE49-F238E27FC236}">
                <a16:creationId xmlns:a16="http://schemas.microsoft.com/office/drawing/2014/main" xmlns="" id="{FCF657BA-97D6-465F-8436-31FB0B884C8B}"/>
              </a:ext>
            </a:extLst>
          </p:cNvPr>
          <p:cNvSpPr>
            <a:spLocks noGrp="1"/>
          </p:cNvSpPr>
          <p:nvPr>
            <p:ph type="body" idx="33" hasCustomPrompt="1"/>
          </p:nvPr>
        </p:nvSpPr>
        <p:spPr>
          <a:xfrm>
            <a:off x="8452731" y="4002722"/>
            <a:ext cx="2926080" cy="467382"/>
          </a:xfrm>
        </p:spPr>
        <p:txBody>
          <a:bodyPr lIns="0" tIns="0" rIns="0" bIns="0" anchor="b">
            <a:normAutofit/>
          </a:bodyPr>
          <a:lstStyle>
            <a:lvl1pPr marL="0" indent="0">
              <a:buNone/>
              <a:defRPr sz="2200" b="1" i="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0" name="Text Placeholder 7">
            <a:extLst>
              <a:ext uri="{FF2B5EF4-FFF2-40B4-BE49-F238E27FC236}">
                <a16:creationId xmlns:a16="http://schemas.microsoft.com/office/drawing/2014/main" xmlns="" id="{CBAA4180-32A5-4A82-BFBA-8673723FAAEA}"/>
              </a:ext>
            </a:extLst>
          </p:cNvPr>
          <p:cNvSpPr>
            <a:spLocks noGrp="1"/>
          </p:cNvSpPr>
          <p:nvPr>
            <p:ph type="body" sz="quarter" idx="34" hasCustomPrompt="1"/>
          </p:nvPr>
        </p:nvSpPr>
        <p:spPr>
          <a:xfrm>
            <a:off x="8098969" y="2780485"/>
            <a:ext cx="1188720" cy="1188720"/>
          </a:xfrm>
          <a:solidFill>
            <a:schemeClr val="bg2">
              <a:alpha val="50000"/>
            </a:schemeClr>
          </a:solidFill>
        </p:spPr>
        <p:txBody>
          <a:bodyPr lIns="0" tIns="0" rIns="0" bIns="0" anchor="ctr" anchorCtr="0">
            <a:normAutofit/>
          </a:bodyPr>
          <a:lstStyle>
            <a:lvl1pPr marL="0" indent="0" algn="ctr">
              <a:buNone/>
              <a:defRPr sz="7000" b="1">
                <a:solidFill>
                  <a:schemeClr val="tx1"/>
                </a:solidFill>
                <a:latin typeface="+mj-lt"/>
              </a:defRPr>
            </a:lvl1pPr>
          </a:lstStyle>
          <a:p>
            <a:pPr lvl="0"/>
            <a:r>
              <a:rPr lang="en-US" noProof="0"/>
              <a:t>3</a:t>
            </a:r>
          </a:p>
        </p:txBody>
      </p:sp>
      <p:sp>
        <p:nvSpPr>
          <p:cNvPr id="18" name="Rectangle 16" descr="Rectangle shape">
            <a:extLst>
              <a:ext uri="{FF2B5EF4-FFF2-40B4-BE49-F238E27FC236}">
                <a16:creationId xmlns:a16="http://schemas.microsoft.com/office/drawing/2014/main" xmlns="" id="{8F2E6E6B-AE50-42CD-844F-3408DB11EFCE}"/>
              </a:ext>
            </a:extLst>
          </p:cNvPr>
          <p:cNvSpPr/>
          <p:nvPr userDrawn="1"/>
        </p:nvSpPr>
        <p:spPr>
          <a:xfrm>
            <a:off x="0" y="1380173"/>
            <a:ext cx="5005520" cy="201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6252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D929453-E4C7-46CA-BEF5-0E2A92C8E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b="1" noProof="0"/>
              <a:t>CLICK TO EDIT MASTER TITLE</a:t>
            </a:r>
            <a:endParaRPr lang="en-US" noProof="0"/>
          </a:p>
        </p:txBody>
      </p:sp>
      <p:sp>
        <p:nvSpPr>
          <p:cNvPr id="3" name="Text Placeholder 2">
            <a:extLst>
              <a:ext uri="{FF2B5EF4-FFF2-40B4-BE49-F238E27FC236}">
                <a16:creationId xmlns:a16="http://schemas.microsoft.com/office/drawing/2014/main" xmlns="" id="{A92ADBBF-AAD4-4971-A7E7-A5D5720D4237}"/>
              </a:ext>
            </a:extLst>
          </p:cNvPr>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43DB9995-22AA-4982-8BC6-63933E69EE43}"/>
              </a:ext>
            </a:extLst>
          </p:cNvPr>
          <p:cNvSpPr>
            <a:spLocks noGrp="1"/>
          </p:cNvSpPr>
          <p:nvPr>
            <p:ph type="dt" sz="half" idx="2"/>
          </p:nvPr>
        </p:nvSpPr>
        <p:spPr>
          <a:xfrm>
            <a:off x="838200" y="6095571"/>
            <a:ext cx="2743200" cy="225970"/>
          </a:xfrm>
          <a:prstGeom prst="rect">
            <a:avLst/>
          </a:prstGeom>
        </p:spPr>
        <p:txBody>
          <a:bodyPr vert="horz" lIns="0" tIns="0" rIns="0" bIns="0" rtlCol="0" anchor="b" anchorCtr="0"/>
          <a:lstStyle>
            <a:lvl1pPr algn="l">
              <a:defRPr sz="1000" i="0">
                <a:solidFill>
                  <a:schemeClr val="tx2"/>
                </a:solidFill>
              </a:defRPr>
            </a:lvl1pPr>
          </a:lstStyle>
          <a:p>
            <a:r>
              <a:rPr lang="en-US" noProof="0" dirty="0"/>
              <a:t>MM.DD.20XX</a:t>
            </a:r>
          </a:p>
        </p:txBody>
      </p:sp>
      <p:sp>
        <p:nvSpPr>
          <p:cNvPr id="5" name="Footer Placeholder 4">
            <a:extLst>
              <a:ext uri="{FF2B5EF4-FFF2-40B4-BE49-F238E27FC236}">
                <a16:creationId xmlns:a16="http://schemas.microsoft.com/office/drawing/2014/main" xmlns="" id="{9A7B33D2-B564-49D1-84C1-0C8A19C2E6DE}"/>
              </a:ext>
            </a:extLst>
          </p:cNvPr>
          <p:cNvSpPr>
            <a:spLocks noGrp="1"/>
          </p:cNvSpPr>
          <p:nvPr>
            <p:ph type="ftr" sz="quarter" idx="3"/>
          </p:nvPr>
        </p:nvSpPr>
        <p:spPr>
          <a:xfrm>
            <a:off x="839788" y="6336289"/>
            <a:ext cx="2741612" cy="225969"/>
          </a:xfrm>
          <a:prstGeom prst="rect">
            <a:avLst/>
          </a:prstGeom>
        </p:spPr>
        <p:txBody>
          <a:bodyPr vert="horz" lIns="0" tIns="0" rIns="0" bIns="0" rtlCol="0" anchor="t" anchorCtr="0"/>
          <a:lstStyle>
            <a:lvl1pPr algn="l">
              <a:defRPr sz="1000" i="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E7594BD2-D6A7-476C-B277-0BD3FFADCDA3}"/>
              </a:ext>
            </a:extLst>
          </p:cNvPr>
          <p:cNvSpPr>
            <a:spLocks noGrp="1"/>
          </p:cNvSpPr>
          <p:nvPr>
            <p:ph type="sldNum" sz="quarter" idx="4"/>
          </p:nvPr>
        </p:nvSpPr>
        <p:spPr>
          <a:xfrm>
            <a:off x="11087100" y="6262758"/>
            <a:ext cx="266700" cy="225969"/>
          </a:xfrm>
          <a:prstGeom prst="rect">
            <a:avLst/>
          </a:prstGeom>
        </p:spPr>
        <p:txBody>
          <a:bodyPr vert="horz" lIns="0" tIns="0" rIns="0" bIns="0" rtlCol="0" anchor="t" anchorCtr="0"/>
          <a:lstStyle>
            <a:lvl1pPr algn="ctr">
              <a:defRPr sz="1000" b="1" i="0">
                <a:solidFill>
                  <a:srgbClr val="006F83"/>
                </a:solidFill>
              </a:defRPr>
            </a:lvl1pPr>
          </a:lstStyle>
          <a:p>
            <a:fld id="{D9BB3731-526F-4638-85F8-715D717FFC12}" type="slidenum">
              <a:rPr lang="en-US" noProof="0" smtClean="0"/>
              <a:pPr/>
              <a:t>‹#›</a:t>
            </a:fld>
            <a:endParaRPr lang="en-US" noProof="0" dirty="0"/>
          </a:p>
        </p:txBody>
      </p:sp>
    </p:spTree>
    <p:extLst>
      <p:ext uri="{BB962C8B-B14F-4D97-AF65-F5344CB8AC3E}">
        <p14:creationId xmlns:p14="http://schemas.microsoft.com/office/powerpoint/2010/main" val="380436352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4" r:id="rId27"/>
    <p:sldLayoutId id="2147483685" r:id="rId28"/>
    <p:sldLayoutId id="2147483686" r:id="rId29"/>
    <p:sldLayoutId id="2147483689" r:id="rId30"/>
    <p:sldLayoutId id="2147483690" r:id="rId31"/>
    <p:sldLayoutId id="2147483691" r:id="rId32"/>
    <p:sldLayoutId id="2147483694" r:id="rId33"/>
    <p:sldLayoutId id="2147483692" r:id="rId34"/>
    <p:sldLayoutId id="2147483687" r:id="rId35"/>
    <p:sldLayoutId id="2147483693" r:id="rId36"/>
    <p:sldLayoutId id="2147483683" r:id="rId37"/>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55">
          <p15:clr>
            <a:srgbClr val="F26B43"/>
          </p15:clr>
        </p15:guide>
        <p15:guide id="2" pos="7151">
          <p15:clr>
            <a:srgbClr val="F26B43"/>
          </p15:clr>
        </p15:guide>
        <p15:guide id="3" pos="529">
          <p15:clr>
            <a:srgbClr val="F26B43"/>
          </p15:clr>
        </p15:guide>
        <p15:guide id="4" orient="horz" pos="3816">
          <p15:clr>
            <a:srgbClr val="F26B43"/>
          </p15:clr>
        </p15:guide>
        <p15:guide id="5" orient="horz" pos="4065">
          <p15:clr>
            <a:srgbClr val="F26B43"/>
          </p15:clr>
        </p15:guide>
        <p15:guide id="6" orient="horz" pos="482">
          <p15:clr>
            <a:srgbClr val="F26B43"/>
          </p15:clr>
        </p15:guide>
        <p15:guide id="7" pos="3840">
          <p15:clr>
            <a:srgbClr val="F26B43"/>
          </p15:clr>
        </p15:guide>
        <p15:guide id="8" orient="horz" pos="2160">
          <p15:clr>
            <a:srgbClr val="F26B43"/>
          </p15:clr>
        </p15:guide>
        <p15:guide id="9" pos="3318">
          <p15:clr>
            <a:srgbClr val="F26B43"/>
          </p15:clr>
        </p15:guide>
        <p15:guide id="10" pos="4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0.jp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23000">
              <a:srgbClr val="FFFF00"/>
            </a:gs>
            <a:gs pos="62000">
              <a:schemeClr val="accent5">
                <a:lumMod val="75000"/>
              </a:schemeClr>
            </a:gs>
            <a:gs pos="97000">
              <a:schemeClr val="accent5">
                <a:lumMod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xmlns="" id="{2FFE954A-502C-4794-A964-0CD3306C1C6F}"/>
              </a:ext>
            </a:extLst>
          </p:cNvPr>
          <p:cNvSpPr txBox="1">
            <a:spLocks/>
          </p:cNvSpPr>
          <p:nvPr/>
        </p:nvSpPr>
        <p:spPr>
          <a:xfrm>
            <a:off x="4093463" y="2114551"/>
            <a:ext cx="4005072" cy="4743450"/>
          </a:xfrm>
          <a:prstGeom prst="rect">
            <a:avLst/>
          </a:prstGeom>
          <a:solidFill>
            <a:schemeClr val="tx1"/>
          </a:solidFill>
        </p:spPr>
        <p:txBody>
          <a:bodyPr vert="horz" lIns="91440" tIns="72000" rIns="91440" bIns="216000" rtlCol="0" anchor="b">
            <a:normAutofit/>
          </a:bodyPr>
          <a:lstStyle>
            <a:lvl1pPr algn="ctr" defTabSz="914400" rtl="0" eaLnBrk="1" latinLnBrk="0" hangingPunct="1">
              <a:lnSpc>
                <a:spcPct val="85000"/>
              </a:lnSpc>
              <a:spcBef>
                <a:spcPct val="0"/>
              </a:spcBef>
              <a:buNone/>
              <a:defRPr lang="ru-RU" sz="6000" b="1" kern="1200" dirty="0">
                <a:solidFill>
                  <a:schemeClr val="bg2"/>
                </a:solidFill>
                <a:latin typeface="+mj-lt"/>
                <a:ea typeface="+mn-ea"/>
                <a:cs typeface="+mn-cs"/>
              </a:defRPr>
            </a:lvl1pPr>
          </a:lstStyle>
          <a:p>
            <a:pPr algn="l">
              <a:lnSpc>
                <a:spcPct val="100000"/>
              </a:lnSpc>
            </a:pPr>
            <a:endParaRPr lang="en-US" sz="2800" baseline="30000" dirty="0"/>
          </a:p>
        </p:txBody>
      </p:sp>
      <p:sp>
        <p:nvSpPr>
          <p:cNvPr id="2" name="Slide Number">
            <a:extLst>
              <a:ext uri="{FF2B5EF4-FFF2-40B4-BE49-F238E27FC236}">
                <a16:creationId xmlns:a16="http://schemas.microsoft.com/office/drawing/2014/main" xmlns="" id="{8824D513-D7C2-42B7-A630-6D10C2711BF3}"/>
              </a:ext>
            </a:extLst>
          </p:cNvPr>
          <p:cNvSpPr>
            <a:spLocks noGrp="1"/>
          </p:cNvSpPr>
          <p:nvPr>
            <p:ph type="sldNum" sz="quarter" idx="12"/>
          </p:nvPr>
        </p:nvSpPr>
        <p:spPr/>
        <p:txBody>
          <a:bodyPr/>
          <a:lstStyle/>
          <a:p>
            <a:fld id="{D9BB3731-526F-4638-85F8-715D717FFC12}" type="slidenum">
              <a:rPr lang="en-US" smtClean="0"/>
              <a:t>1</a:t>
            </a:fld>
            <a:endParaRPr lang="en-US" dirty="0"/>
          </a:p>
        </p:txBody>
      </p:sp>
      <p:sp>
        <p:nvSpPr>
          <p:cNvPr id="16" name="Text Placeholder 5">
            <a:extLst>
              <a:ext uri="{FF2B5EF4-FFF2-40B4-BE49-F238E27FC236}">
                <a16:creationId xmlns:a16="http://schemas.microsoft.com/office/drawing/2014/main" xmlns="" id="{4F52FE85-9504-4696-B412-1B14FEE3437E}"/>
              </a:ext>
            </a:extLst>
          </p:cNvPr>
          <p:cNvSpPr txBox="1">
            <a:spLocks/>
          </p:cNvSpPr>
          <p:nvPr/>
        </p:nvSpPr>
        <p:spPr>
          <a:xfrm>
            <a:off x="5492146" y="6425076"/>
            <a:ext cx="2805773" cy="629861"/>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1600" b="1" dirty="0" smtClean="0">
                <a:solidFill>
                  <a:srgbClr val="DED8A4"/>
                </a:solidFill>
              </a:rPr>
              <a:t> </a:t>
            </a:r>
            <a:r>
              <a:rPr lang="en-US" sz="1600" b="1" dirty="0">
                <a:solidFill>
                  <a:srgbClr val="DED8A4"/>
                </a:solidFill>
              </a:rPr>
              <a:t>By: </a:t>
            </a:r>
            <a:r>
              <a:rPr lang="en-US" b="1" dirty="0" smtClean="0">
                <a:solidFill>
                  <a:srgbClr val="DED8A4"/>
                </a:solidFill>
              </a:rPr>
              <a:t>Ishaan </a:t>
            </a:r>
            <a:r>
              <a:rPr lang="en-US" b="1" dirty="0" err="1" smtClean="0">
                <a:solidFill>
                  <a:srgbClr val="DED8A4"/>
                </a:solidFill>
              </a:rPr>
              <a:t>Raghav</a:t>
            </a:r>
            <a:endParaRPr lang="en-US" b="1" dirty="0">
              <a:solidFill>
                <a:srgbClr val="DED8A4"/>
              </a:solidFill>
            </a:endParaRPr>
          </a:p>
        </p:txBody>
      </p:sp>
      <p:sp>
        <p:nvSpPr>
          <p:cNvPr id="19" name="Text Placeholder 5">
            <a:extLst>
              <a:ext uri="{FF2B5EF4-FFF2-40B4-BE49-F238E27FC236}">
                <a16:creationId xmlns:a16="http://schemas.microsoft.com/office/drawing/2014/main" xmlns="" id="{43E9D2AB-4A50-410E-9478-1EE8EC392D4C}"/>
              </a:ext>
            </a:extLst>
          </p:cNvPr>
          <p:cNvSpPr txBox="1">
            <a:spLocks/>
          </p:cNvSpPr>
          <p:nvPr/>
        </p:nvSpPr>
        <p:spPr>
          <a:xfrm>
            <a:off x="3992202" y="2741721"/>
            <a:ext cx="4208612" cy="2119193"/>
          </a:xfrm>
          <a:prstGeom prst="rect">
            <a:avLst/>
          </a:prstGeom>
        </p:spPr>
        <p:txBody>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3600" b="1" dirty="0" smtClean="0">
                <a:solidFill>
                  <a:srgbClr val="DED8A4"/>
                </a:solidFill>
                <a:effectLst/>
                <a:latin typeface="Times New Roman" panose="02020603050405020304" pitchFamily="18" charset="0"/>
                <a:ea typeface="Calibri" panose="020F0502020204030204" pitchFamily="34" charset="0"/>
              </a:rPr>
              <a:t>Case study </a:t>
            </a:r>
            <a:br>
              <a:rPr lang="en-US" sz="3600" b="1" dirty="0" smtClean="0">
                <a:solidFill>
                  <a:srgbClr val="DED8A4"/>
                </a:solidFill>
                <a:effectLst/>
                <a:latin typeface="Times New Roman" panose="02020603050405020304" pitchFamily="18" charset="0"/>
                <a:ea typeface="Calibri" panose="020F0502020204030204" pitchFamily="34" charset="0"/>
              </a:rPr>
            </a:br>
            <a:r>
              <a:rPr lang="en-US" sz="3600" b="1" dirty="0" smtClean="0">
                <a:solidFill>
                  <a:srgbClr val="DED8A4"/>
                </a:solidFill>
                <a:effectLst/>
                <a:latin typeface="Times New Roman" panose="02020603050405020304" pitchFamily="18" charset="0"/>
                <a:ea typeface="Calibri" panose="020F0502020204030204" pitchFamily="34" charset="0"/>
              </a:rPr>
              <a:t>E-commerce platform</a:t>
            </a:r>
            <a:endParaRPr lang="en-US" sz="3600" b="1" baseline="30000" dirty="0">
              <a:solidFill>
                <a:srgbClr val="DED8A4"/>
              </a:solidFill>
            </a:endParaRPr>
          </a:p>
        </p:txBody>
      </p:sp>
      <p:pic>
        <p:nvPicPr>
          <p:cNvPr id="8" name="Picture 7">
            <a:extLst>
              <a:ext uri="{FF2B5EF4-FFF2-40B4-BE49-F238E27FC236}">
                <a16:creationId xmlns:a16="http://schemas.microsoft.com/office/drawing/2014/main" xmlns="" id="{006BC65B-BE4D-48AD-A1EE-260A57783BAB}"/>
              </a:ext>
            </a:extLst>
          </p:cNvPr>
          <p:cNvPicPr>
            <a:picLocks noChangeAspect="1"/>
          </p:cNvPicPr>
          <p:nvPr/>
        </p:nvPicPr>
        <p:blipFill>
          <a:blip r:embed="rId2"/>
          <a:stretch>
            <a:fillRect/>
          </a:stretch>
        </p:blipFill>
        <p:spPr>
          <a:xfrm>
            <a:off x="4994180" y="1330261"/>
            <a:ext cx="2203637" cy="539877"/>
          </a:xfrm>
          <a:prstGeom prst="rect">
            <a:avLst/>
          </a:prstGeom>
        </p:spPr>
      </p:pic>
    </p:spTree>
    <p:extLst>
      <p:ext uri="{BB962C8B-B14F-4D97-AF65-F5344CB8AC3E}">
        <p14:creationId xmlns:p14="http://schemas.microsoft.com/office/powerpoint/2010/main" val="40071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ABF3864-5491-4A64-8FD3-73A0D2EC6EE2}"/>
              </a:ext>
            </a:extLst>
          </p:cNvPr>
          <p:cNvSpPr>
            <a:spLocks noGrp="1"/>
          </p:cNvSpPr>
          <p:nvPr>
            <p:ph type="title"/>
          </p:nvPr>
        </p:nvSpPr>
        <p:spPr/>
        <p:txBody>
          <a:bodyPr/>
          <a:lstStyle/>
          <a:p>
            <a:r>
              <a:rPr lang="en-US" dirty="0"/>
              <a:t>SOLUTION</a:t>
            </a:r>
          </a:p>
        </p:txBody>
      </p:sp>
      <p:sp>
        <p:nvSpPr>
          <p:cNvPr id="18" name="Text Placeholder 14">
            <a:extLst>
              <a:ext uri="{FF2B5EF4-FFF2-40B4-BE49-F238E27FC236}">
                <a16:creationId xmlns:a16="http://schemas.microsoft.com/office/drawing/2014/main" xmlns="" id="{746D3BBB-6CF6-48E9-A167-0EB926B60BCC}"/>
              </a:ext>
            </a:extLst>
          </p:cNvPr>
          <p:cNvSpPr>
            <a:spLocks noGrp="1"/>
          </p:cNvSpPr>
          <p:nvPr>
            <p:ph type="body" idx="13"/>
          </p:nvPr>
        </p:nvSpPr>
        <p:spPr>
          <a:xfrm>
            <a:off x="6095999" y="3584259"/>
            <a:ext cx="5800725" cy="3035616"/>
          </a:xfrm>
        </p:spPr>
        <p:txBody>
          <a:bodyPr>
            <a:normAutofit/>
          </a:bodyPr>
          <a:lstStyle/>
          <a:p>
            <a:pPr marL="0" indent="0">
              <a:buNone/>
            </a:pPr>
            <a:r>
              <a:rPr lang="en-US" sz="1800" dirty="0"/>
              <a:t>Providing a stable revenue model to the shops will definitely help in getting more profits to them from existing customers/brands. </a:t>
            </a:r>
          </a:p>
          <a:p>
            <a:pPr marL="0" indent="0">
              <a:buNone/>
            </a:pPr>
            <a:r>
              <a:rPr lang="en-US" sz="1800" dirty="0"/>
              <a:t>We’ve proposed:</a:t>
            </a:r>
          </a:p>
          <a:p>
            <a:pPr marL="0" indent="0">
              <a:buNone/>
            </a:pPr>
            <a:endParaRPr lang="en-US" sz="1800" dirty="0"/>
          </a:p>
          <a:p>
            <a:pPr marL="0" indent="0">
              <a:buNone/>
            </a:pPr>
            <a:r>
              <a:rPr lang="en-US" sz="1800" b="1" dirty="0"/>
              <a:t>10% app maintenance + </a:t>
            </a:r>
          </a:p>
          <a:p>
            <a:pPr marL="0" indent="0">
              <a:buNone/>
            </a:pPr>
            <a:r>
              <a:rPr lang="en-US" sz="1800" b="1" dirty="0"/>
              <a:t>1.75% Payment Gateway charges)</a:t>
            </a:r>
          </a:p>
          <a:p>
            <a:pPr marL="0" indent="0">
              <a:buNone/>
            </a:pPr>
            <a:r>
              <a:rPr lang="en-US" sz="1800" b="1" dirty="0"/>
              <a:t>= 11.75% </a:t>
            </a:r>
          </a:p>
          <a:p>
            <a:pPr marL="0" indent="0">
              <a:buNone/>
            </a:pPr>
            <a:endParaRPr lang="en-US" sz="1800" dirty="0"/>
          </a:p>
          <a:p>
            <a:pPr marL="0" indent="0">
              <a:buNone/>
            </a:pPr>
            <a:endParaRPr lang="en-US" sz="1800" b="1" dirty="0"/>
          </a:p>
        </p:txBody>
      </p:sp>
      <p:sp>
        <p:nvSpPr>
          <p:cNvPr id="4" name="Slide Number Placeholder 3">
            <a:extLst>
              <a:ext uri="{FF2B5EF4-FFF2-40B4-BE49-F238E27FC236}">
                <a16:creationId xmlns:a16="http://schemas.microsoft.com/office/drawing/2014/main" xmlns="" id="{C0080583-D47F-40C1-BDC7-5C319C981FE0}"/>
              </a:ext>
            </a:extLst>
          </p:cNvPr>
          <p:cNvSpPr>
            <a:spLocks noGrp="1"/>
          </p:cNvSpPr>
          <p:nvPr>
            <p:ph type="sldNum" sz="quarter" idx="12"/>
          </p:nvPr>
        </p:nvSpPr>
        <p:spPr/>
        <p:txBody>
          <a:bodyPr/>
          <a:lstStyle/>
          <a:p>
            <a:fld id="{D9BB3731-526F-4638-85F8-715D717FFC12}" type="slidenum">
              <a:rPr lang="en-US" smtClean="0"/>
              <a:pPr/>
              <a:t>10</a:t>
            </a:fld>
            <a:endParaRPr lang="en-US" dirty="0"/>
          </a:p>
        </p:txBody>
      </p:sp>
      <p:pic>
        <p:nvPicPr>
          <p:cNvPr id="12" name="Picture Placeholder 11">
            <a:extLst>
              <a:ext uri="{FF2B5EF4-FFF2-40B4-BE49-F238E27FC236}">
                <a16:creationId xmlns:a16="http://schemas.microsoft.com/office/drawing/2014/main" xmlns="" id="{69F916B3-1234-4AE0-BAED-F160793A3661}"/>
              </a:ext>
            </a:extLst>
          </p:cNvPr>
          <p:cNvPicPr>
            <a:picLocks noGrp="1" noChangeAspect="1"/>
          </p:cNvPicPr>
          <p:nvPr>
            <p:ph type="pic" sz="quarter" idx="16"/>
          </p:nvPr>
        </p:nvPicPr>
        <p:blipFill>
          <a:blip r:embed="rId2"/>
          <a:srcRect t="2764" b="2764"/>
          <a:stretch>
            <a:fillRect/>
          </a:stretch>
        </p:blipFill>
        <p:spPr>
          <a:xfrm>
            <a:off x="9334500" y="609134"/>
            <a:ext cx="2332037" cy="539750"/>
          </a:xfrm>
          <a:prstGeom prst="rect">
            <a:avLst/>
          </a:prstGeom>
        </p:spPr>
      </p:pic>
      <p:pic>
        <p:nvPicPr>
          <p:cNvPr id="14" name="Picture Placeholder 13">
            <a:extLst>
              <a:ext uri="{FF2B5EF4-FFF2-40B4-BE49-F238E27FC236}">
                <a16:creationId xmlns:a16="http://schemas.microsoft.com/office/drawing/2014/main" xmlns="" id="{0E42B1D6-FE31-4FAE-8BD4-9A4E33F65811}"/>
              </a:ext>
            </a:extLst>
          </p:cNvPr>
          <p:cNvPicPr>
            <a:picLocks noGrp="1" noChangeAspect="1"/>
          </p:cNvPicPr>
          <p:nvPr>
            <p:ph type="pic" sz="quarter" idx="14"/>
          </p:nvPr>
        </p:nvPicPr>
        <p:blipFill rotWithShape="1">
          <a:blip r:embed="rId3"/>
          <a:srcRect l="13653" r="13653"/>
          <a:stretch>
            <a:fillRect/>
          </a:stretch>
        </p:blipFill>
        <p:spPr/>
      </p:pic>
    </p:spTree>
    <p:extLst>
      <p:ext uri="{BB962C8B-B14F-4D97-AF65-F5344CB8AC3E}">
        <p14:creationId xmlns:p14="http://schemas.microsoft.com/office/powerpoint/2010/main" val="421161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47026CE-2FFA-46E5-BE0E-C3AB7127005D}"/>
              </a:ext>
            </a:extLst>
          </p:cNvPr>
          <p:cNvSpPr>
            <a:spLocks noGrp="1"/>
          </p:cNvSpPr>
          <p:nvPr>
            <p:ph type="title"/>
          </p:nvPr>
        </p:nvSpPr>
        <p:spPr/>
        <p:txBody>
          <a:bodyPr/>
          <a:lstStyle/>
          <a:p>
            <a:r>
              <a:rPr lang="en-US" dirty="0"/>
              <a:t>Outsourcing of</a:t>
            </a:r>
            <a:br>
              <a:rPr lang="en-US" dirty="0"/>
            </a:br>
            <a:r>
              <a:rPr lang="en-US" dirty="0"/>
              <a:t>Payment Portal</a:t>
            </a:r>
          </a:p>
        </p:txBody>
      </p:sp>
      <p:sp>
        <p:nvSpPr>
          <p:cNvPr id="7" name="Text Placeholder 6">
            <a:extLst>
              <a:ext uri="{FF2B5EF4-FFF2-40B4-BE49-F238E27FC236}">
                <a16:creationId xmlns:a16="http://schemas.microsoft.com/office/drawing/2014/main" xmlns="" id="{104E28D1-72EB-4990-9E3E-02F781A5D10E}"/>
              </a:ext>
            </a:extLst>
          </p:cNvPr>
          <p:cNvSpPr>
            <a:spLocks noGrp="1"/>
          </p:cNvSpPr>
          <p:nvPr>
            <p:ph type="body" idx="13"/>
          </p:nvPr>
        </p:nvSpPr>
        <p:spPr>
          <a:xfrm>
            <a:off x="6942680" y="4179661"/>
            <a:ext cx="4405066" cy="1915909"/>
          </a:xfrm>
        </p:spPr>
        <p:txBody>
          <a:bodyPr>
            <a:normAutofit/>
          </a:bodyPr>
          <a:lstStyle/>
          <a:p>
            <a:r>
              <a:rPr lang="en-US" b="0" i="0" dirty="0">
                <a:solidFill>
                  <a:srgbClr val="000000"/>
                </a:solidFill>
                <a:effectLst/>
                <a:latin typeface="arial" panose="020B0604020202020204" pitchFamily="34" charset="0"/>
              </a:rPr>
              <a:t>We power payments (collection and disbursals) for 50k + Indian and global businesses including Zomato, Cred, and </a:t>
            </a:r>
            <a:r>
              <a:rPr lang="en-US" b="0" i="0" dirty="0" err="1">
                <a:solidFill>
                  <a:srgbClr val="000000"/>
                </a:solidFill>
                <a:effectLst/>
                <a:latin typeface="arial" panose="020B0604020202020204" pitchFamily="34" charset="0"/>
              </a:rPr>
              <a:t>ClubFactory</a:t>
            </a:r>
            <a:r>
              <a:rPr lang="en-US" b="0" i="0" dirty="0">
                <a:solidFill>
                  <a:srgbClr val="000000"/>
                </a:solidFill>
                <a:effectLst/>
                <a:latin typeface="arial" panose="020B0604020202020204" pitchFamily="34" charset="0"/>
              </a:rPr>
              <a:t>. We are a Y Combinator company, incubated by PayPal. In 2019, we crossed 1Million daily transactions.</a:t>
            </a:r>
          </a:p>
          <a:p>
            <a:endParaRPr lang="en-US" dirty="0">
              <a:solidFill>
                <a:srgbClr val="000000"/>
              </a:solidFill>
              <a:latin typeface="arial" panose="020B0604020202020204" pitchFamily="34" charset="0"/>
            </a:endParaRPr>
          </a:p>
          <a:p>
            <a:r>
              <a:rPr lang="en-US" dirty="0" err="1">
                <a:solidFill>
                  <a:srgbClr val="000000"/>
                </a:solidFill>
                <a:latin typeface="arial" panose="020B0604020202020204" pitchFamily="34" charset="0"/>
              </a:rPr>
              <a:t>CashFree</a:t>
            </a:r>
            <a:r>
              <a:rPr lang="en-US" dirty="0">
                <a:solidFill>
                  <a:srgbClr val="000000"/>
                </a:solidFill>
                <a:latin typeface="arial" panose="020B0604020202020204" pitchFamily="34" charset="0"/>
              </a:rPr>
              <a:t>, our finalized payment portal </a:t>
            </a:r>
            <a:r>
              <a:rPr lang="en-US" b="1" dirty="0">
                <a:solidFill>
                  <a:srgbClr val="000000"/>
                </a:solidFill>
                <a:latin typeface="arial" panose="020B0604020202020204" pitchFamily="34" charset="0"/>
              </a:rPr>
              <a:t>CHARGES AN AMOUNT OF 1.75%</a:t>
            </a:r>
            <a:r>
              <a:rPr lang="en-US" dirty="0">
                <a:solidFill>
                  <a:srgbClr val="000000"/>
                </a:solidFill>
                <a:latin typeface="arial" panose="020B0604020202020204" pitchFamily="34" charset="0"/>
              </a:rPr>
              <a:t> on every transaction that is done through its portal</a:t>
            </a:r>
            <a:endParaRPr lang="en-US" dirty="0"/>
          </a:p>
        </p:txBody>
      </p:sp>
      <p:sp>
        <p:nvSpPr>
          <p:cNvPr id="4" name="Slide Number Placeholder 3">
            <a:extLst>
              <a:ext uri="{FF2B5EF4-FFF2-40B4-BE49-F238E27FC236}">
                <a16:creationId xmlns:a16="http://schemas.microsoft.com/office/drawing/2014/main" xmlns="" id="{62D2DB9C-F718-4DDB-A203-2E4D0E7EB889}"/>
              </a:ext>
            </a:extLst>
          </p:cNvPr>
          <p:cNvSpPr>
            <a:spLocks noGrp="1"/>
          </p:cNvSpPr>
          <p:nvPr>
            <p:ph type="sldNum" sz="quarter" idx="12"/>
          </p:nvPr>
        </p:nvSpPr>
        <p:spPr/>
        <p:txBody>
          <a:bodyPr/>
          <a:lstStyle/>
          <a:p>
            <a:fld id="{D9BB3731-526F-4638-85F8-715D717FFC12}" type="slidenum">
              <a:rPr lang="en-US" smtClean="0"/>
              <a:pPr/>
              <a:t>11</a:t>
            </a:fld>
            <a:endParaRPr lang="en-US" dirty="0"/>
          </a:p>
        </p:txBody>
      </p:sp>
      <p:sp>
        <p:nvSpPr>
          <p:cNvPr id="20" name="Rectangle 19">
            <a:extLst>
              <a:ext uri="{FF2B5EF4-FFF2-40B4-BE49-F238E27FC236}">
                <a16:creationId xmlns:a16="http://schemas.microsoft.com/office/drawing/2014/main" xmlns="" id="{EABC5EE6-31C5-43D5-881B-003907FAC835}"/>
              </a:ext>
            </a:extLst>
          </p:cNvPr>
          <p:cNvSpPr/>
          <p:nvPr/>
        </p:nvSpPr>
        <p:spPr>
          <a:xfrm>
            <a:off x="180975" y="428625"/>
            <a:ext cx="6457950" cy="5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xmlns="" id="{B035E058-97E4-46F8-94B2-2FF3891B4760}"/>
              </a:ext>
            </a:extLst>
          </p:cNvPr>
          <p:cNvPicPr>
            <a:picLocks noChangeAspect="1"/>
          </p:cNvPicPr>
          <p:nvPr/>
        </p:nvPicPr>
        <p:blipFill>
          <a:blip r:embed="rId2"/>
          <a:stretch>
            <a:fillRect/>
          </a:stretch>
        </p:blipFill>
        <p:spPr>
          <a:xfrm>
            <a:off x="180975" y="1105186"/>
            <a:ext cx="6694048" cy="5852719"/>
          </a:xfrm>
          <a:prstGeom prst="rect">
            <a:avLst/>
          </a:prstGeom>
        </p:spPr>
      </p:pic>
      <p:pic>
        <p:nvPicPr>
          <p:cNvPr id="15" name="Picture Placeholder 14">
            <a:extLst>
              <a:ext uri="{FF2B5EF4-FFF2-40B4-BE49-F238E27FC236}">
                <a16:creationId xmlns:a16="http://schemas.microsoft.com/office/drawing/2014/main" xmlns="" id="{DD443D63-743B-49AE-B97E-83FD7399D4EF}"/>
              </a:ext>
            </a:extLst>
          </p:cNvPr>
          <p:cNvPicPr>
            <a:picLocks noGrp="1" noChangeAspect="1"/>
          </p:cNvPicPr>
          <p:nvPr>
            <p:ph type="pic" sz="quarter" idx="14"/>
          </p:nvPr>
        </p:nvPicPr>
        <p:blipFill rotWithShape="1">
          <a:blip r:embed="rId3"/>
          <a:srcRect l="-1772" t="-1075" r="-3724" b="-10185"/>
          <a:stretch/>
        </p:blipFill>
        <p:spPr>
          <a:xfrm>
            <a:off x="411554" y="428625"/>
            <a:ext cx="3160322" cy="753159"/>
          </a:xfrm>
        </p:spPr>
      </p:pic>
      <p:pic>
        <p:nvPicPr>
          <p:cNvPr id="23" name="Picture Placeholder 11">
            <a:extLst>
              <a:ext uri="{FF2B5EF4-FFF2-40B4-BE49-F238E27FC236}">
                <a16:creationId xmlns:a16="http://schemas.microsoft.com/office/drawing/2014/main" xmlns="" id="{81C44081-2FD1-4252-9D8D-6DC5BB766E5D}"/>
              </a:ext>
            </a:extLst>
          </p:cNvPr>
          <p:cNvPicPr>
            <a:picLocks noGrp="1" noChangeAspect="1"/>
          </p:cNvPicPr>
          <p:nvPr>
            <p:ph type="pic" sz="quarter" idx="16"/>
          </p:nvPr>
        </p:nvPicPr>
        <p:blipFill>
          <a:blip r:embed="rId4"/>
          <a:srcRect t="2764" b="2764"/>
          <a:stretch>
            <a:fillRect/>
          </a:stretch>
        </p:blipFill>
        <p:spPr>
          <a:xfrm>
            <a:off x="9334500" y="609134"/>
            <a:ext cx="2332037" cy="539750"/>
          </a:xfrm>
          <a:prstGeom prst="rect">
            <a:avLst/>
          </a:prstGeom>
        </p:spPr>
      </p:pic>
    </p:spTree>
    <p:extLst>
      <p:ext uri="{BB962C8B-B14F-4D97-AF65-F5344CB8AC3E}">
        <p14:creationId xmlns:p14="http://schemas.microsoft.com/office/powerpoint/2010/main" val="335786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1B2EEB7-F022-47BB-A315-405703F84995}"/>
              </a:ext>
            </a:extLst>
          </p:cNvPr>
          <p:cNvSpPr>
            <a:spLocks noGrp="1"/>
          </p:cNvSpPr>
          <p:nvPr>
            <p:ph type="title"/>
          </p:nvPr>
        </p:nvSpPr>
        <p:spPr/>
        <p:txBody>
          <a:bodyPr/>
          <a:lstStyle/>
          <a:p>
            <a:r>
              <a:rPr lang="en-US" dirty="0"/>
              <a:t>Sources of Revenue</a:t>
            </a:r>
          </a:p>
        </p:txBody>
      </p:sp>
      <p:sp>
        <p:nvSpPr>
          <p:cNvPr id="3" name="Date Placeholder 2">
            <a:extLst>
              <a:ext uri="{FF2B5EF4-FFF2-40B4-BE49-F238E27FC236}">
                <a16:creationId xmlns:a16="http://schemas.microsoft.com/office/drawing/2014/main" xmlns="" id="{58B5CFAF-CF48-4EC9-B1EC-44E3EC802D46}"/>
              </a:ext>
            </a:extLst>
          </p:cNvPr>
          <p:cNvSpPr>
            <a:spLocks noGrp="1"/>
          </p:cNvSpPr>
          <p:nvPr>
            <p:ph type="dt" sz="half" idx="10"/>
          </p:nvPr>
        </p:nvSpPr>
        <p:spPr/>
        <p:txBody>
          <a:bodyPr/>
          <a:lstStyle/>
          <a:p>
            <a:r>
              <a:rPr lang="en-US" dirty="0"/>
              <a:t>MM.DD.20XX</a:t>
            </a:r>
          </a:p>
        </p:txBody>
      </p:sp>
      <p:sp>
        <p:nvSpPr>
          <p:cNvPr id="4" name="Footer Placeholder 3">
            <a:extLst>
              <a:ext uri="{FF2B5EF4-FFF2-40B4-BE49-F238E27FC236}">
                <a16:creationId xmlns:a16="http://schemas.microsoft.com/office/drawing/2014/main" xmlns="" id="{1ECB58A7-371E-4D1C-855A-E77410F9D3AC}"/>
              </a:ext>
            </a:extLst>
          </p:cNvPr>
          <p:cNvSpPr>
            <a:spLocks noGrp="1"/>
          </p:cNvSpPr>
          <p:nvPr>
            <p:ph type="ftr" sz="quarter" idx="11"/>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23172CF4-2AF2-42E0-9046-25EBDED7F2DF}"/>
              </a:ext>
            </a:extLst>
          </p:cNvPr>
          <p:cNvSpPr>
            <a:spLocks noGrp="1"/>
          </p:cNvSpPr>
          <p:nvPr>
            <p:ph type="sldNum" sz="quarter" idx="12"/>
          </p:nvPr>
        </p:nvSpPr>
        <p:spPr/>
        <p:txBody>
          <a:bodyPr/>
          <a:lstStyle/>
          <a:p>
            <a:fld id="{D9BB3731-526F-4638-85F8-715D717FFC12}" type="slidenum">
              <a:rPr lang="en-US" smtClean="0"/>
              <a:pPr/>
              <a:t>12</a:t>
            </a:fld>
            <a:endParaRPr lang="en-US" dirty="0"/>
          </a:p>
        </p:txBody>
      </p:sp>
      <p:sp>
        <p:nvSpPr>
          <p:cNvPr id="12" name="Text Placeholder 11">
            <a:extLst>
              <a:ext uri="{FF2B5EF4-FFF2-40B4-BE49-F238E27FC236}">
                <a16:creationId xmlns:a16="http://schemas.microsoft.com/office/drawing/2014/main" xmlns="" id="{A7B5FA4A-CF0C-4FD3-B96A-8455AE4CBF3A}"/>
              </a:ext>
            </a:extLst>
          </p:cNvPr>
          <p:cNvSpPr>
            <a:spLocks noGrp="1"/>
          </p:cNvSpPr>
          <p:nvPr>
            <p:ph type="body" sz="quarter" idx="18"/>
          </p:nvPr>
        </p:nvSpPr>
        <p:spPr>
          <a:xfrm>
            <a:off x="3919728" y="1732571"/>
            <a:ext cx="4352400" cy="315953"/>
          </a:xfrm>
        </p:spPr>
        <p:txBody>
          <a:bodyPr>
            <a:normAutofit fontScale="25000" lnSpcReduction="20000"/>
          </a:bodyPr>
          <a:lstStyle/>
          <a:p>
            <a:endParaRPr lang="en-IN" dirty="0"/>
          </a:p>
        </p:txBody>
      </p:sp>
      <p:pic>
        <p:nvPicPr>
          <p:cNvPr id="10" name="Picture 9">
            <a:extLst>
              <a:ext uri="{FF2B5EF4-FFF2-40B4-BE49-F238E27FC236}">
                <a16:creationId xmlns:a16="http://schemas.microsoft.com/office/drawing/2014/main" xmlns="" id="{8908E826-9D40-4512-8719-33CCE68B5F28}"/>
              </a:ext>
            </a:extLst>
          </p:cNvPr>
          <p:cNvPicPr>
            <a:picLocks noChangeAspect="1"/>
          </p:cNvPicPr>
          <p:nvPr/>
        </p:nvPicPr>
        <p:blipFill>
          <a:blip r:embed="rId2"/>
          <a:stretch>
            <a:fillRect/>
          </a:stretch>
        </p:blipFill>
        <p:spPr>
          <a:xfrm>
            <a:off x="1519165" y="2222701"/>
            <a:ext cx="9153525" cy="3389780"/>
          </a:xfrm>
          <a:prstGeom prst="rect">
            <a:avLst/>
          </a:prstGeom>
        </p:spPr>
      </p:pic>
      <p:pic>
        <p:nvPicPr>
          <p:cNvPr id="17" name="Picture Placeholder 11">
            <a:extLst>
              <a:ext uri="{FF2B5EF4-FFF2-40B4-BE49-F238E27FC236}">
                <a16:creationId xmlns:a16="http://schemas.microsoft.com/office/drawing/2014/main" xmlns="" id="{9CF4976F-5145-45B3-A046-A9DFBE3B1784}"/>
              </a:ext>
            </a:extLst>
          </p:cNvPr>
          <p:cNvPicPr>
            <a:picLocks noChangeAspect="1"/>
          </p:cNvPicPr>
          <p:nvPr/>
        </p:nvPicPr>
        <p:blipFill>
          <a:blip r:embed="rId3"/>
          <a:srcRect t="2764" b="2764"/>
          <a:stretch>
            <a:fillRect/>
          </a:stretch>
        </p:blipFill>
        <p:spPr>
          <a:xfrm>
            <a:off x="4929908" y="6105867"/>
            <a:ext cx="2332037" cy="539750"/>
          </a:xfrm>
          <a:prstGeom prst="rect">
            <a:avLst/>
          </a:prstGeom>
          <a:ln>
            <a:noFill/>
          </a:ln>
        </p:spPr>
      </p:pic>
    </p:spTree>
    <p:extLst>
      <p:ext uri="{BB962C8B-B14F-4D97-AF65-F5344CB8AC3E}">
        <p14:creationId xmlns:p14="http://schemas.microsoft.com/office/powerpoint/2010/main" val="336622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C573508-6C7F-4A18-833C-A491E5943929}"/>
              </a:ext>
            </a:extLst>
          </p:cNvPr>
          <p:cNvSpPr>
            <a:spLocks noGrp="1"/>
          </p:cNvSpPr>
          <p:nvPr>
            <p:ph type="title"/>
          </p:nvPr>
        </p:nvSpPr>
        <p:spPr>
          <a:xfrm>
            <a:off x="241684" y="609134"/>
            <a:ext cx="7800832" cy="594132"/>
          </a:xfrm>
        </p:spPr>
        <p:txBody>
          <a:bodyPr/>
          <a:lstStyle/>
          <a:p>
            <a:r>
              <a:rPr lang="en-US" dirty="0"/>
              <a:t>Traction &amp; Audience</a:t>
            </a:r>
          </a:p>
        </p:txBody>
      </p:sp>
      <p:sp>
        <p:nvSpPr>
          <p:cNvPr id="10" name="Text Placeholder 9">
            <a:extLst>
              <a:ext uri="{FF2B5EF4-FFF2-40B4-BE49-F238E27FC236}">
                <a16:creationId xmlns:a16="http://schemas.microsoft.com/office/drawing/2014/main" xmlns="" id="{4B7E120F-D11D-4226-9448-CBBF8AFF3B82}"/>
              </a:ext>
              <a:ext uri="{C183D7F6-B498-43B3-948B-1728B52AA6E4}">
                <adec:decorative xmlns:adec="http://schemas.microsoft.com/office/drawing/2017/decorative" xmlns="" val="1"/>
              </a:ext>
            </a:extLst>
          </p:cNvPr>
          <p:cNvSpPr>
            <a:spLocks noGrp="1"/>
          </p:cNvSpPr>
          <p:nvPr>
            <p:ph type="body" sz="quarter" idx="28"/>
          </p:nvPr>
        </p:nvSpPr>
        <p:spPr/>
        <p:txBody>
          <a:bodyPr/>
          <a:lstStyle/>
          <a:p>
            <a:r>
              <a:rPr lang="en-US" dirty="0">
                <a:solidFill>
                  <a:srgbClr val="006F83"/>
                </a:solidFill>
              </a:rPr>
              <a:t>1</a:t>
            </a:r>
          </a:p>
        </p:txBody>
      </p:sp>
      <p:sp>
        <p:nvSpPr>
          <p:cNvPr id="8" name="Text Placeholder 7">
            <a:extLst>
              <a:ext uri="{FF2B5EF4-FFF2-40B4-BE49-F238E27FC236}">
                <a16:creationId xmlns:a16="http://schemas.microsoft.com/office/drawing/2014/main" xmlns="" id="{331D0B64-E118-4068-8A9C-86E62B64311A}"/>
              </a:ext>
            </a:extLst>
          </p:cNvPr>
          <p:cNvSpPr>
            <a:spLocks noGrp="1"/>
          </p:cNvSpPr>
          <p:nvPr>
            <p:ph type="body" idx="21"/>
          </p:nvPr>
        </p:nvSpPr>
        <p:spPr/>
        <p:txBody>
          <a:bodyPr/>
          <a:lstStyle/>
          <a:p>
            <a:r>
              <a:rPr lang="en-US" dirty="0"/>
              <a:t>Target Audience</a:t>
            </a:r>
          </a:p>
        </p:txBody>
      </p:sp>
      <p:sp>
        <p:nvSpPr>
          <p:cNvPr id="6" name="Text Placeholder 5">
            <a:extLst>
              <a:ext uri="{FF2B5EF4-FFF2-40B4-BE49-F238E27FC236}">
                <a16:creationId xmlns:a16="http://schemas.microsoft.com/office/drawing/2014/main" xmlns="" id="{19068404-7139-47A5-A3EA-BA5DA3FFB4F6}"/>
              </a:ext>
            </a:extLst>
          </p:cNvPr>
          <p:cNvSpPr>
            <a:spLocks noGrp="1"/>
          </p:cNvSpPr>
          <p:nvPr>
            <p:ph type="body" idx="13"/>
          </p:nvPr>
        </p:nvSpPr>
        <p:spPr/>
        <p:txBody>
          <a:bodyPr>
            <a:noAutofit/>
          </a:bodyPr>
          <a:lstStyle/>
          <a:p>
            <a:r>
              <a:rPr lang="en-US" sz="1200" b="0" i="0" u="none" strike="noStrike" baseline="0" dirty="0" err="1">
                <a:solidFill>
                  <a:srgbClr val="000000"/>
                </a:solidFill>
                <a:latin typeface="Times New Roman" panose="02020603050405020304" pitchFamily="18" charset="0"/>
              </a:rPr>
              <a:t>Voofies</a:t>
            </a:r>
            <a:r>
              <a:rPr lang="en-US" sz="1200" b="0" i="0" u="none" strike="noStrike" baseline="0" dirty="0">
                <a:solidFill>
                  <a:srgbClr val="000000"/>
                </a:solidFill>
                <a:latin typeface="Times New Roman" panose="02020603050405020304" pitchFamily="18" charset="0"/>
              </a:rPr>
              <a:t> intended interest group incorporates individuals between 18 to 35 years old who approach cell phones and are agreeable in utilizing applications. It targets two sorts of clients: The primary gathering incorporates individuals who need to arrange their nourishment home and the subsequent gathering incorporates individuals who like to feast out. </a:t>
            </a:r>
          </a:p>
        </p:txBody>
      </p:sp>
      <p:sp>
        <p:nvSpPr>
          <p:cNvPr id="13" name="Text Placeholder 12">
            <a:extLst>
              <a:ext uri="{FF2B5EF4-FFF2-40B4-BE49-F238E27FC236}">
                <a16:creationId xmlns:a16="http://schemas.microsoft.com/office/drawing/2014/main" xmlns="" id="{F8882582-7E2D-4036-AE70-5F2600CB54E5}"/>
              </a:ext>
              <a:ext uri="{C183D7F6-B498-43B3-948B-1728B52AA6E4}">
                <adec:decorative xmlns:adec="http://schemas.microsoft.com/office/drawing/2017/decorative" xmlns="" val="1"/>
              </a:ext>
            </a:extLst>
          </p:cNvPr>
          <p:cNvSpPr>
            <a:spLocks noGrp="1"/>
          </p:cNvSpPr>
          <p:nvPr>
            <p:ph type="body" sz="quarter" idx="31"/>
          </p:nvPr>
        </p:nvSpPr>
        <p:spPr/>
        <p:txBody>
          <a:bodyPr/>
          <a:lstStyle/>
          <a:p>
            <a:r>
              <a:rPr lang="en-US" dirty="0">
                <a:solidFill>
                  <a:srgbClr val="006F83"/>
                </a:solidFill>
              </a:rPr>
              <a:t>2</a:t>
            </a:r>
          </a:p>
        </p:txBody>
      </p:sp>
      <p:sp>
        <p:nvSpPr>
          <p:cNvPr id="12" name="Text Placeholder 11">
            <a:extLst>
              <a:ext uri="{FF2B5EF4-FFF2-40B4-BE49-F238E27FC236}">
                <a16:creationId xmlns:a16="http://schemas.microsoft.com/office/drawing/2014/main" xmlns="" id="{019BC9F0-114E-4E99-9BD4-B6503C59B59A}"/>
              </a:ext>
            </a:extLst>
          </p:cNvPr>
          <p:cNvSpPr>
            <a:spLocks noGrp="1"/>
          </p:cNvSpPr>
          <p:nvPr>
            <p:ph type="body" idx="30"/>
          </p:nvPr>
        </p:nvSpPr>
        <p:spPr/>
        <p:txBody>
          <a:bodyPr/>
          <a:lstStyle/>
          <a:p>
            <a:r>
              <a:rPr lang="en-US" dirty="0"/>
              <a:t>Premium Program</a:t>
            </a:r>
          </a:p>
        </p:txBody>
      </p:sp>
      <p:sp>
        <p:nvSpPr>
          <p:cNvPr id="11" name="Text Placeholder 10">
            <a:extLst>
              <a:ext uri="{FF2B5EF4-FFF2-40B4-BE49-F238E27FC236}">
                <a16:creationId xmlns:a16="http://schemas.microsoft.com/office/drawing/2014/main" xmlns="" id="{B2F0E104-7DF0-40B9-BBAF-665FFAD19B61}"/>
              </a:ext>
            </a:extLst>
          </p:cNvPr>
          <p:cNvSpPr>
            <a:spLocks noGrp="1"/>
          </p:cNvSpPr>
          <p:nvPr>
            <p:ph type="body" idx="29"/>
          </p:nvPr>
        </p:nvSpPr>
        <p:spPr/>
        <p:txBody>
          <a:bodyPr>
            <a:normAutofit/>
          </a:bodyPr>
          <a:lstStyle/>
          <a:p>
            <a:r>
              <a:rPr lang="en-US" sz="1400" b="0" i="0" u="none" strike="noStrike" baseline="0" dirty="0">
                <a:solidFill>
                  <a:srgbClr val="000000"/>
                </a:solidFill>
                <a:latin typeface="Times New Roman" panose="02020603050405020304" pitchFamily="18" charset="0"/>
              </a:rPr>
              <a:t>It offers nourishment conveyance to the individuals who need it conveyed just as we would offer motivators to individuals to eat out through our premium program.</a:t>
            </a:r>
            <a:endParaRPr lang="en-US" dirty="0"/>
          </a:p>
        </p:txBody>
      </p:sp>
      <p:sp>
        <p:nvSpPr>
          <p:cNvPr id="16" name="Text Placeholder 15">
            <a:extLst>
              <a:ext uri="{FF2B5EF4-FFF2-40B4-BE49-F238E27FC236}">
                <a16:creationId xmlns:a16="http://schemas.microsoft.com/office/drawing/2014/main" xmlns="" id="{E1A4D816-16C0-4A8A-8056-74F115345C08}"/>
              </a:ext>
              <a:ext uri="{C183D7F6-B498-43B3-948B-1728B52AA6E4}">
                <adec:decorative xmlns:adec="http://schemas.microsoft.com/office/drawing/2017/decorative" xmlns="" val="1"/>
              </a:ext>
            </a:extLst>
          </p:cNvPr>
          <p:cNvSpPr>
            <a:spLocks noGrp="1"/>
          </p:cNvSpPr>
          <p:nvPr>
            <p:ph type="body" sz="quarter" idx="34"/>
          </p:nvPr>
        </p:nvSpPr>
        <p:spPr/>
        <p:txBody>
          <a:bodyPr/>
          <a:lstStyle/>
          <a:p>
            <a:r>
              <a:rPr lang="en-US" dirty="0">
                <a:solidFill>
                  <a:srgbClr val="006F83"/>
                </a:solidFill>
              </a:rPr>
              <a:t>3</a:t>
            </a:r>
          </a:p>
        </p:txBody>
      </p:sp>
      <p:sp>
        <p:nvSpPr>
          <p:cNvPr id="15" name="Text Placeholder 14">
            <a:extLst>
              <a:ext uri="{FF2B5EF4-FFF2-40B4-BE49-F238E27FC236}">
                <a16:creationId xmlns:a16="http://schemas.microsoft.com/office/drawing/2014/main" xmlns="" id="{B9C901DF-59A5-4233-B825-DE5FC8B4FFDD}"/>
              </a:ext>
            </a:extLst>
          </p:cNvPr>
          <p:cNvSpPr>
            <a:spLocks noGrp="1"/>
          </p:cNvSpPr>
          <p:nvPr>
            <p:ph type="body" idx="33"/>
          </p:nvPr>
        </p:nvSpPr>
        <p:spPr/>
        <p:txBody>
          <a:bodyPr/>
          <a:lstStyle/>
          <a:p>
            <a:r>
              <a:rPr lang="en-US" dirty="0"/>
              <a:t>Experts</a:t>
            </a:r>
          </a:p>
        </p:txBody>
      </p:sp>
      <p:sp>
        <p:nvSpPr>
          <p:cNvPr id="14" name="Text Placeholder 13">
            <a:extLst>
              <a:ext uri="{FF2B5EF4-FFF2-40B4-BE49-F238E27FC236}">
                <a16:creationId xmlns:a16="http://schemas.microsoft.com/office/drawing/2014/main" xmlns="" id="{38ED6BB7-550D-4516-A105-98FF3C8AA5EA}"/>
              </a:ext>
            </a:extLst>
          </p:cNvPr>
          <p:cNvSpPr>
            <a:spLocks noGrp="1"/>
          </p:cNvSpPr>
          <p:nvPr>
            <p:ph type="body" idx="32"/>
          </p:nvPr>
        </p:nvSpPr>
        <p:spPr/>
        <p:txBody>
          <a:bodyPr>
            <a:normAutofit lnSpcReduction="10000"/>
          </a:bodyPr>
          <a:lstStyle/>
          <a:p>
            <a:r>
              <a:rPr lang="en-US" sz="1400" b="0" i="0" u="none" strike="noStrike" baseline="0" dirty="0">
                <a:solidFill>
                  <a:srgbClr val="000000"/>
                </a:solidFill>
                <a:latin typeface="Times New Roman" panose="02020603050405020304" pitchFamily="18" charset="0"/>
              </a:rPr>
              <a:t>Working experts who need nourishment in their workplaces, understudies who need nourishment in their inns, individuals who don't have time or space to cook for themselves, and individuals who at times prefer to eat outside</a:t>
            </a:r>
            <a:endParaRPr lang="en-US" dirty="0"/>
          </a:p>
        </p:txBody>
      </p:sp>
      <p:sp>
        <p:nvSpPr>
          <p:cNvPr id="4" name="Slide Number Placeholder 3">
            <a:extLst>
              <a:ext uri="{FF2B5EF4-FFF2-40B4-BE49-F238E27FC236}">
                <a16:creationId xmlns:a16="http://schemas.microsoft.com/office/drawing/2014/main" xmlns="" id="{844E83FC-E300-4C31-B39B-C023E466CF04}"/>
              </a:ext>
            </a:extLst>
          </p:cNvPr>
          <p:cNvSpPr>
            <a:spLocks noGrp="1"/>
          </p:cNvSpPr>
          <p:nvPr>
            <p:ph type="sldNum" sz="quarter" idx="12"/>
          </p:nvPr>
        </p:nvSpPr>
        <p:spPr/>
        <p:txBody>
          <a:bodyPr/>
          <a:lstStyle/>
          <a:p>
            <a:fld id="{D9BB3731-526F-4638-85F8-715D717FFC12}" type="slidenum">
              <a:rPr lang="en-US" smtClean="0"/>
              <a:t>13</a:t>
            </a:fld>
            <a:endParaRPr lang="en-US" dirty="0"/>
          </a:p>
        </p:txBody>
      </p:sp>
      <p:pic>
        <p:nvPicPr>
          <p:cNvPr id="20" name="Picture Placeholder 11">
            <a:extLst>
              <a:ext uri="{FF2B5EF4-FFF2-40B4-BE49-F238E27FC236}">
                <a16:creationId xmlns:a16="http://schemas.microsoft.com/office/drawing/2014/main" xmlns="" id="{3F7FC13E-3DA3-49ED-85FD-536BA99A247A}"/>
              </a:ext>
            </a:extLst>
          </p:cNvPr>
          <p:cNvPicPr>
            <a:picLocks noGrp="1" noChangeAspect="1"/>
          </p:cNvPicPr>
          <p:nvPr>
            <p:ph type="pic" sz="quarter" idx="16"/>
          </p:nvPr>
        </p:nvPicPr>
        <p:blipFill>
          <a:blip r:embed="rId2"/>
          <a:srcRect t="2764" b="2764"/>
          <a:stretch>
            <a:fillRect/>
          </a:stretch>
        </p:blipFill>
        <p:spPr>
          <a:xfrm>
            <a:off x="9334500" y="609134"/>
            <a:ext cx="2332037" cy="539750"/>
          </a:xfrm>
          <a:prstGeom prst="rect">
            <a:avLst/>
          </a:prstGeom>
        </p:spPr>
      </p:pic>
      <p:pic>
        <p:nvPicPr>
          <p:cNvPr id="17" name="Picture 16">
            <a:extLst>
              <a:ext uri="{FF2B5EF4-FFF2-40B4-BE49-F238E27FC236}">
                <a16:creationId xmlns:a16="http://schemas.microsoft.com/office/drawing/2014/main" xmlns="" id="{333B3360-C0E5-426F-9961-B29C179187BF}"/>
              </a:ext>
            </a:extLst>
          </p:cNvPr>
          <p:cNvPicPr>
            <a:picLocks noChangeAspect="1"/>
          </p:cNvPicPr>
          <p:nvPr/>
        </p:nvPicPr>
        <p:blipFill>
          <a:blip r:embed="rId3"/>
          <a:stretch>
            <a:fillRect/>
          </a:stretch>
        </p:blipFill>
        <p:spPr>
          <a:xfrm>
            <a:off x="5093211" y="609134"/>
            <a:ext cx="4194478" cy="1935415"/>
          </a:xfrm>
          <a:prstGeom prst="rect">
            <a:avLst/>
          </a:prstGeom>
        </p:spPr>
      </p:pic>
    </p:spTree>
    <p:extLst>
      <p:ext uri="{BB962C8B-B14F-4D97-AF65-F5344CB8AC3E}">
        <p14:creationId xmlns:p14="http://schemas.microsoft.com/office/powerpoint/2010/main" val="162490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p:txBody>
          <a:bodyPr/>
          <a:lstStyle/>
          <a:p>
            <a:r>
              <a:rPr lang="en-US" dirty="0"/>
              <a:t>Our App</a:t>
            </a:r>
          </a:p>
        </p:txBody>
      </p:sp>
      <p:sp>
        <p:nvSpPr>
          <p:cNvPr id="5" name="Text Placeholder 4">
            <a:extLst>
              <a:ext uri="{FF2B5EF4-FFF2-40B4-BE49-F238E27FC236}">
                <a16:creationId xmlns:a16="http://schemas.microsoft.com/office/drawing/2014/main" xmlns="" id="{C9F97B9C-B392-4B88-8F6A-8F5A636C64A5}"/>
              </a:ext>
            </a:extLst>
          </p:cNvPr>
          <p:cNvSpPr>
            <a:spLocks noGrp="1"/>
          </p:cNvSpPr>
          <p:nvPr>
            <p:ph type="body" idx="1"/>
          </p:nvPr>
        </p:nvSpPr>
        <p:spPr>
          <a:xfrm>
            <a:off x="855148" y="4226464"/>
            <a:ext cx="4405067" cy="539496"/>
          </a:xfrm>
        </p:spPr>
        <p:txBody>
          <a:bodyPr>
            <a:noAutofit/>
          </a:bodyPr>
          <a:lstStyle/>
          <a:p>
            <a:r>
              <a:rPr lang="en-US" sz="1600" dirty="0"/>
              <a:t>The following is the UI of the application </a:t>
            </a:r>
          </a:p>
          <a:p>
            <a:r>
              <a:rPr lang="en-US" sz="1600" dirty="0"/>
              <a:t>That has been designed and approved by</a:t>
            </a:r>
          </a:p>
          <a:p>
            <a:r>
              <a:rPr lang="en-US" sz="1600" dirty="0" smtClean="0"/>
              <a:t>all</a:t>
            </a:r>
            <a:r>
              <a:rPr lang="en-US" sz="1600" dirty="0" smtClean="0"/>
              <a:t> </a:t>
            </a:r>
            <a:r>
              <a:rPr lang="en-US" sz="1600" dirty="0"/>
              <a:t>board </a:t>
            </a:r>
            <a:r>
              <a:rPr lang="en-US" sz="1600" dirty="0" smtClean="0"/>
              <a:t>members and authorities.</a:t>
            </a:r>
            <a:endParaRPr lang="en-US" sz="1600" dirty="0"/>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14</a:t>
            </a:fld>
            <a:endParaRPr lang="en-US" dirty="0"/>
          </a:p>
        </p:txBody>
      </p:sp>
      <p:pic>
        <p:nvPicPr>
          <p:cNvPr id="12" name="Picture 11">
            <a:extLst>
              <a:ext uri="{FF2B5EF4-FFF2-40B4-BE49-F238E27FC236}">
                <a16:creationId xmlns:a16="http://schemas.microsoft.com/office/drawing/2014/main" xmlns="" id="{1D12E588-059E-4504-8673-A978201CEC2A}"/>
              </a:ext>
            </a:extLst>
          </p:cNvPr>
          <p:cNvPicPr>
            <a:picLocks noChangeAspect="1"/>
          </p:cNvPicPr>
          <p:nvPr/>
        </p:nvPicPr>
        <p:blipFill>
          <a:blip r:embed="rId2"/>
          <a:stretch>
            <a:fillRect/>
          </a:stretch>
        </p:blipFill>
        <p:spPr>
          <a:xfrm>
            <a:off x="5335816" y="380533"/>
            <a:ext cx="4660441" cy="6181725"/>
          </a:xfrm>
          <a:prstGeom prst="rect">
            <a:avLst/>
          </a:prstGeom>
        </p:spPr>
      </p:pic>
      <p:pic>
        <p:nvPicPr>
          <p:cNvPr id="6" name="Picture Placeholder 11">
            <a:extLst>
              <a:ext uri="{FF2B5EF4-FFF2-40B4-BE49-F238E27FC236}">
                <a16:creationId xmlns:a16="http://schemas.microsoft.com/office/drawing/2014/main" xmlns="" id="{1D951049-B4C3-4DC8-8B83-DA3ED231E244}"/>
              </a:ext>
            </a:extLst>
          </p:cNvPr>
          <p:cNvPicPr>
            <a:picLocks noGrp="1" noChangeAspect="1"/>
          </p:cNvPicPr>
          <p:nvPr>
            <p:ph type="pic" sz="quarter" idx="16"/>
          </p:nvPr>
        </p:nvPicPr>
        <p:blipFill>
          <a:blip r:embed="rId3"/>
          <a:srcRect t="2764" b="2764"/>
          <a:stretch>
            <a:fillRect/>
          </a:stretch>
        </p:blipFill>
        <p:spPr>
          <a:xfrm>
            <a:off x="838201" y="530115"/>
            <a:ext cx="2332037" cy="539750"/>
          </a:xfrm>
          <a:prstGeom prst="rect">
            <a:avLst/>
          </a:prstGeom>
        </p:spPr>
      </p:pic>
    </p:spTree>
    <p:extLst>
      <p:ext uri="{BB962C8B-B14F-4D97-AF65-F5344CB8AC3E}">
        <p14:creationId xmlns:p14="http://schemas.microsoft.com/office/powerpoint/2010/main" val="338370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69159B7-A184-4400-A836-53D3066CAA88}"/>
              </a:ext>
            </a:extLst>
          </p:cNvPr>
          <p:cNvSpPr>
            <a:spLocks noGrp="1"/>
          </p:cNvSpPr>
          <p:nvPr>
            <p:ph type="title"/>
          </p:nvPr>
        </p:nvSpPr>
        <p:spPr/>
        <p:txBody>
          <a:bodyPr/>
          <a:lstStyle/>
          <a:p>
            <a:r>
              <a:rPr lang="en-US" dirty="0"/>
              <a:t>COMPETITION PART </a:t>
            </a:r>
          </a:p>
        </p:txBody>
      </p:sp>
      <p:sp>
        <p:nvSpPr>
          <p:cNvPr id="16" name="Text Placeholder 15">
            <a:extLst>
              <a:ext uri="{FF2B5EF4-FFF2-40B4-BE49-F238E27FC236}">
                <a16:creationId xmlns:a16="http://schemas.microsoft.com/office/drawing/2014/main" xmlns="" id="{3281980B-9589-42FD-83B9-550EFD57089E}"/>
              </a:ext>
            </a:extLst>
          </p:cNvPr>
          <p:cNvSpPr>
            <a:spLocks noGrp="1"/>
          </p:cNvSpPr>
          <p:nvPr>
            <p:ph type="body" sz="quarter" idx="49"/>
          </p:nvPr>
        </p:nvSpPr>
        <p:spPr/>
        <p:txBody>
          <a:bodyPr/>
          <a:lstStyle/>
          <a:p>
            <a:r>
              <a:rPr lang="en-US" dirty="0"/>
              <a:t>More Convenient</a:t>
            </a:r>
          </a:p>
        </p:txBody>
      </p:sp>
      <p:sp>
        <p:nvSpPr>
          <p:cNvPr id="15" name="Text Placeholder 14">
            <a:extLst>
              <a:ext uri="{FF2B5EF4-FFF2-40B4-BE49-F238E27FC236}">
                <a16:creationId xmlns:a16="http://schemas.microsoft.com/office/drawing/2014/main" xmlns="" id="{15D6D80D-0680-4A55-87C9-8B7D94B00087}"/>
              </a:ext>
            </a:extLst>
          </p:cNvPr>
          <p:cNvSpPr>
            <a:spLocks noGrp="1"/>
          </p:cNvSpPr>
          <p:nvPr>
            <p:ph type="body" sz="quarter" idx="48"/>
          </p:nvPr>
        </p:nvSpPr>
        <p:spPr/>
        <p:txBody>
          <a:bodyPr/>
          <a:lstStyle/>
          <a:p>
            <a:r>
              <a:rPr lang="en-US" dirty="0"/>
              <a:t>Less Convenient</a:t>
            </a:r>
          </a:p>
        </p:txBody>
      </p:sp>
      <p:sp>
        <p:nvSpPr>
          <p:cNvPr id="13" name="Text Placeholder 12">
            <a:extLst>
              <a:ext uri="{FF2B5EF4-FFF2-40B4-BE49-F238E27FC236}">
                <a16:creationId xmlns:a16="http://schemas.microsoft.com/office/drawing/2014/main" xmlns="" id="{3DB5E4F6-5DD1-4776-B748-FC6D15FCAB8C}"/>
              </a:ext>
            </a:extLst>
          </p:cNvPr>
          <p:cNvSpPr>
            <a:spLocks noGrp="1"/>
          </p:cNvSpPr>
          <p:nvPr>
            <p:ph type="body" sz="quarter" idx="46"/>
          </p:nvPr>
        </p:nvSpPr>
        <p:spPr/>
        <p:txBody>
          <a:bodyPr/>
          <a:lstStyle/>
          <a:p>
            <a:r>
              <a:rPr lang="en-US" dirty="0"/>
              <a:t>More Expensive</a:t>
            </a:r>
          </a:p>
        </p:txBody>
      </p:sp>
      <p:sp>
        <p:nvSpPr>
          <p:cNvPr id="14" name="Text Placeholder 13">
            <a:extLst>
              <a:ext uri="{FF2B5EF4-FFF2-40B4-BE49-F238E27FC236}">
                <a16:creationId xmlns:a16="http://schemas.microsoft.com/office/drawing/2014/main" xmlns="" id="{5EEB73F4-947F-4449-A258-C29E7B226B00}"/>
              </a:ext>
            </a:extLst>
          </p:cNvPr>
          <p:cNvSpPr>
            <a:spLocks noGrp="1"/>
          </p:cNvSpPr>
          <p:nvPr>
            <p:ph type="body" sz="quarter" idx="47"/>
          </p:nvPr>
        </p:nvSpPr>
        <p:spPr/>
        <p:txBody>
          <a:bodyPr/>
          <a:lstStyle/>
          <a:p>
            <a:r>
              <a:rPr lang="en-US" dirty="0"/>
              <a:t>Less Expensive</a:t>
            </a:r>
          </a:p>
        </p:txBody>
      </p:sp>
      <p:pic>
        <p:nvPicPr>
          <p:cNvPr id="17" name="Picture Placeholder 16">
            <a:extLst>
              <a:ext uri="{FF2B5EF4-FFF2-40B4-BE49-F238E27FC236}">
                <a16:creationId xmlns:a16="http://schemas.microsoft.com/office/drawing/2014/main" xmlns="" id="{B2195E0A-9806-4E5A-8B90-404492864E58}"/>
              </a:ext>
            </a:extLst>
          </p:cNvPr>
          <p:cNvPicPr>
            <a:picLocks noGrp="1" noChangeAspect="1"/>
          </p:cNvPicPr>
          <p:nvPr>
            <p:ph type="pic" sz="quarter" idx="42"/>
          </p:nvPr>
        </p:nvPicPr>
        <p:blipFill rotWithShape="1">
          <a:blip r:embed="rId2"/>
          <a:srcRect t="28047" b="28047"/>
          <a:stretch>
            <a:fillRect/>
          </a:stretch>
        </p:blipFill>
        <p:spPr>
          <a:xfrm>
            <a:off x="3590609" y="2922762"/>
            <a:ext cx="1772153" cy="777240"/>
          </a:xfrm>
        </p:spPr>
      </p:pic>
      <p:sp>
        <p:nvSpPr>
          <p:cNvPr id="4" name="Slide Number Placeholder 3">
            <a:extLst>
              <a:ext uri="{FF2B5EF4-FFF2-40B4-BE49-F238E27FC236}">
                <a16:creationId xmlns:a16="http://schemas.microsoft.com/office/drawing/2014/main" xmlns="" id="{3A4B5007-2C50-4E1A-9AEF-5114112BCBF8}"/>
              </a:ext>
            </a:extLst>
          </p:cNvPr>
          <p:cNvSpPr>
            <a:spLocks noGrp="1"/>
          </p:cNvSpPr>
          <p:nvPr>
            <p:ph type="sldNum" sz="quarter" idx="12"/>
          </p:nvPr>
        </p:nvSpPr>
        <p:spPr/>
        <p:txBody>
          <a:bodyPr/>
          <a:lstStyle/>
          <a:p>
            <a:fld id="{D9BB3731-526F-4638-85F8-715D717FFC12}" type="slidenum">
              <a:rPr lang="en-US" smtClean="0"/>
              <a:pPr/>
              <a:t>15</a:t>
            </a:fld>
            <a:endParaRPr lang="en-US" dirty="0"/>
          </a:p>
        </p:txBody>
      </p:sp>
      <p:pic>
        <p:nvPicPr>
          <p:cNvPr id="18" name="Picture Placeholder 11">
            <a:extLst>
              <a:ext uri="{FF2B5EF4-FFF2-40B4-BE49-F238E27FC236}">
                <a16:creationId xmlns:a16="http://schemas.microsoft.com/office/drawing/2014/main" xmlns="" id="{B318DE78-7258-43C1-B59D-F663307C337D}"/>
              </a:ext>
            </a:extLst>
          </p:cNvPr>
          <p:cNvPicPr>
            <a:picLocks noChangeAspect="1"/>
          </p:cNvPicPr>
          <p:nvPr/>
        </p:nvPicPr>
        <p:blipFill>
          <a:blip r:embed="rId3"/>
          <a:srcRect t="2764" b="2764"/>
          <a:stretch>
            <a:fillRect/>
          </a:stretch>
        </p:blipFill>
        <p:spPr>
          <a:xfrm>
            <a:off x="9334500" y="609134"/>
            <a:ext cx="2332037" cy="539750"/>
          </a:xfrm>
          <a:prstGeom prst="rect">
            <a:avLst/>
          </a:prstGeom>
          <a:ln>
            <a:noFill/>
          </a:ln>
        </p:spPr>
      </p:pic>
      <p:sp>
        <p:nvSpPr>
          <p:cNvPr id="37" name="Text Placeholder 4">
            <a:extLst>
              <a:ext uri="{FF2B5EF4-FFF2-40B4-BE49-F238E27FC236}">
                <a16:creationId xmlns:a16="http://schemas.microsoft.com/office/drawing/2014/main" xmlns="" id="{BF3F5D41-745E-4864-B9A9-E8AEF1E198A6}"/>
              </a:ext>
            </a:extLst>
          </p:cNvPr>
          <p:cNvSpPr txBox="1">
            <a:spLocks/>
          </p:cNvSpPr>
          <p:nvPr/>
        </p:nvSpPr>
        <p:spPr>
          <a:xfrm>
            <a:off x="1255925" y="3093000"/>
            <a:ext cx="915776"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t>Swiggy</a:t>
            </a:r>
            <a:endParaRPr lang="en-US" sz="1600" dirty="0"/>
          </a:p>
        </p:txBody>
      </p:sp>
      <p:sp>
        <p:nvSpPr>
          <p:cNvPr id="38" name="Text Placeholder 4">
            <a:extLst>
              <a:ext uri="{FF2B5EF4-FFF2-40B4-BE49-F238E27FC236}">
                <a16:creationId xmlns:a16="http://schemas.microsoft.com/office/drawing/2014/main" xmlns="" id="{3E224959-D655-4D03-BA07-6440B55CB549}"/>
              </a:ext>
            </a:extLst>
          </p:cNvPr>
          <p:cNvSpPr txBox="1">
            <a:spLocks/>
          </p:cNvSpPr>
          <p:nvPr/>
        </p:nvSpPr>
        <p:spPr>
          <a:xfrm>
            <a:off x="7132722" y="3910152"/>
            <a:ext cx="1080282"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t>Grofers</a:t>
            </a:r>
            <a:endParaRPr lang="en-US" sz="1600" dirty="0"/>
          </a:p>
        </p:txBody>
      </p:sp>
      <p:sp>
        <p:nvSpPr>
          <p:cNvPr id="39" name="Text Placeholder 4">
            <a:extLst>
              <a:ext uri="{FF2B5EF4-FFF2-40B4-BE49-F238E27FC236}">
                <a16:creationId xmlns:a16="http://schemas.microsoft.com/office/drawing/2014/main" xmlns="" id="{26E4ECEC-C5A0-4AE4-A08B-6B0E48E3A8C2}"/>
              </a:ext>
            </a:extLst>
          </p:cNvPr>
          <p:cNvSpPr txBox="1">
            <a:spLocks/>
          </p:cNvSpPr>
          <p:nvPr/>
        </p:nvSpPr>
        <p:spPr>
          <a:xfrm>
            <a:off x="4133594" y="3910152"/>
            <a:ext cx="915776"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Zomato</a:t>
            </a:r>
          </a:p>
        </p:txBody>
      </p:sp>
      <p:sp>
        <p:nvSpPr>
          <p:cNvPr id="40" name="Text Placeholder 4">
            <a:extLst>
              <a:ext uri="{FF2B5EF4-FFF2-40B4-BE49-F238E27FC236}">
                <a16:creationId xmlns:a16="http://schemas.microsoft.com/office/drawing/2014/main" xmlns="" id="{06609DC3-3FF4-4DF4-9FD3-CD29A20861C3}"/>
              </a:ext>
            </a:extLst>
          </p:cNvPr>
          <p:cNvSpPr txBox="1">
            <a:spLocks/>
          </p:cNvSpPr>
          <p:nvPr/>
        </p:nvSpPr>
        <p:spPr>
          <a:xfrm>
            <a:off x="9588173" y="3385083"/>
            <a:ext cx="1142501"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Big Basket</a:t>
            </a:r>
          </a:p>
        </p:txBody>
      </p:sp>
      <p:sp>
        <p:nvSpPr>
          <p:cNvPr id="41" name="Text Placeholder 4">
            <a:extLst>
              <a:ext uri="{FF2B5EF4-FFF2-40B4-BE49-F238E27FC236}">
                <a16:creationId xmlns:a16="http://schemas.microsoft.com/office/drawing/2014/main" xmlns="" id="{D05C9AA9-D8ED-4BAD-B450-601ECA81FCAE}"/>
              </a:ext>
            </a:extLst>
          </p:cNvPr>
          <p:cNvSpPr txBox="1">
            <a:spLocks/>
          </p:cNvSpPr>
          <p:nvPr/>
        </p:nvSpPr>
        <p:spPr>
          <a:xfrm>
            <a:off x="6925173" y="5951810"/>
            <a:ext cx="1142501"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Door Dash</a:t>
            </a:r>
          </a:p>
        </p:txBody>
      </p:sp>
      <p:sp>
        <p:nvSpPr>
          <p:cNvPr id="42" name="Text Placeholder 4">
            <a:extLst>
              <a:ext uri="{FF2B5EF4-FFF2-40B4-BE49-F238E27FC236}">
                <a16:creationId xmlns:a16="http://schemas.microsoft.com/office/drawing/2014/main" xmlns="" id="{AF8F8D1C-1BC5-4108-820D-6904439053A5}"/>
              </a:ext>
            </a:extLst>
          </p:cNvPr>
          <p:cNvSpPr txBox="1">
            <a:spLocks/>
          </p:cNvSpPr>
          <p:nvPr/>
        </p:nvSpPr>
        <p:spPr>
          <a:xfrm>
            <a:off x="1700328" y="6063252"/>
            <a:ext cx="1012751"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Grab Hub</a:t>
            </a:r>
          </a:p>
        </p:txBody>
      </p:sp>
      <p:pic>
        <p:nvPicPr>
          <p:cNvPr id="54" name="Picture 53">
            <a:extLst>
              <a:ext uri="{FF2B5EF4-FFF2-40B4-BE49-F238E27FC236}">
                <a16:creationId xmlns:a16="http://schemas.microsoft.com/office/drawing/2014/main" xmlns="" id="{ABE9916C-9C46-458C-9EBF-E6060E1E51F9}"/>
              </a:ext>
            </a:extLst>
          </p:cNvPr>
          <p:cNvPicPr>
            <a:picLocks noChangeAspect="1"/>
          </p:cNvPicPr>
          <p:nvPr/>
        </p:nvPicPr>
        <p:blipFill>
          <a:blip r:embed="rId4"/>
          <a:stretch>
            <a:fillRect/>
          </a:stretch>
        </p:blipFill>
        <p:spPr>
          <a:xfrm>
            <a:off x="1104816" y="1904026"/>
            <a:ext cx="1066885" cy="1066885"/>
          </a:xfrm>
          <a:prstGeom prst="rect">
            <a:avLst/>
          </a:prstGeom>
        </p:spPr>
      </p:pic>
      <p:pic>
        <p:nvPicPr>
          <p:cNvPr id="56" name="Picture 55">
            <a:extLst>
              <a:ext uri="{FF2B5EF4-FFF2-40B4-BE49-F238E27FC236}">
                <a16:creationId xmlns:a16="http://schemas.microsoft.com/office/drawing/2014/main" xmlns="" id="{91E89480-589C-4502-AF2E-D7CB9B2BB913}"/>
              </a:ext>
            </a:extLst>
          </p:cNvPr>
          <p:cNvPicPr>
            <a:picLocks noChangeAspect="1"/>
          </p:cNvPicPr>
          <p:nvPr/>
        </p:nvPicPr>
        <p:blipFill>
          <a:blip r:embed="rId5"/>
          <a:stretch>
            <a:fillRect/>
          </a:stretch>
        </p:blipFill>
        <p:spPr>
          <a:xfrm>
            <a:off x="6877983" y="4913111"/>
            <a:ext cx="1000312" cy="1000312"/>
          </a:xfrm>
          <a:prstGeom prst="rect">
            <a:avLst/>
          </a:prstGeom>
        </p:spPr>
      </p:pic>
      <p:pic>
        <p:nvPicPr>
          <p:cNvPr id="58" name="Picture 57">
            <a:extLst>
              <a:ext uri="{FF2B5EF4-FFF2-40B4-BE49-F238E27FC236}">
                <a16:creationId xmlns:a16="http://schemas.microsoft.com/office/drawing/2014/main" xmlns="" id="{69032F20-A52C-4CA2-81B7-1903847D826F}"/>
              </a:ext>
            </a:extLst>
          </p:cNvPr>
          <p:cNvPicPr>
            <a:picLocks noChangeAspect="1"/>
          </p:cNvPicPr>
          <p:nvPr/>
        </p:nvPicPr>
        <p:blipFill>
          <a:blip r:embed="rId6"/>
          <a:stretch>
            <a:fillRect/>
          </a:stretch>
        </p:blipFill>
        <p:spPr>
          <a:xfrm>
            <a:off x="9539173" y="2604886"/>
            <a:ext cx="1133475" cy="571500"/>
          </a:xfrm>
          <a:prstGeom prst="rect">
            <a:avLst/>
          </a:prstGeom>
        </p:spPr>
      </p:pic>
      <p:pic>
        <p:nvPicPr>
          <p:cNvPr id="60" name="Picture 59">
            <a:extLst>
              <a:ext uri="{FF2B5EF4-FFF2-40B4-BE49-F238E27FC236}">
                <a16:creationId xmlns:a16="http://schemas.microsoft.com/office/drawing/2014/main" xmlns="" id="{893023E4-3CF7-46C9-9EB0-116A0F351563}"/>
              </a:ext>
            </a:extLst>
          </p:cNvPr>
          <p:cNvPicPr>
            <a:picLocks noChangeAspect="1"/>
          </p:cNvPicPr>
          <p:nvPr/>
        </p:nvPicPr>
        <p:blipFill>
          <a:blip r:embed="rId7"/>
          <a:stretch>
            <a:fillRect/>
          </a:stretch>
        </p:blipFill>
        <p:spPr>
          <a:xfrm>
            <a:off x="6939895" y="2679105"/>
            <a:ext cx="1133475" cy="1133475"/>
          </a:xfrm>
          <a:prstGeom prst="rect">
            <a:avLst/>
          </a:prstGeom>
        </p:spPr>
      </p:pic>
      <p:pic>
        <p:nvPicPr>
          <p:cNvPr id="62" name="Picture 61">
            <a:extLst>
              <a:ext uri="{FF2B5EF4-FFF2-40B4-BE49-F238E27FC236}">
                <a16:creationId xmlns:a16="http://schemas.microsoft.com/office/drawing/2014/main" xmlns="" id="{06F90BD5-D05E-477D-B0E9-B9AEDDB207E1}"/>
              </a:ext>
            </a:extLst>
          </p:cNvPr>
          <p:cNvPicPr>
            <a:picLocks noChangeAspect="1"/>
          </p:cNvPicPr>
          <p:nvPr/>
        </p:nvPicPr>
        <p:blipFill>
          <a:blip r:embed="rId8"/>
          <a:stretch>
            <a:fillRect/>
          </a:stretch>
        </p:blipFill>
        <p:spPr>
          <a:xfrm>
            <a:off x="1782840" y="5099665"/>
            <a:ext cx="847725" cy="847725"/>
          </a:xfrm>
          <a:prstGeom prst="rect">
            <a:avLst/>
          </a:prstGeom>
        </p:spPr>
      </p:pic>
      <p:pic>
        <p:nvPicPr>
          <p:cNvPr id="64" name="Picture 63">
            <a:extLst>
              <a:ext uri="{FF2B5EF4-FFF2-40B4-BE49-F238E27FC236}">
                <a16:creationId xmlns:a16="http://schemas.microsoft.com/office/drawing/2014/main" xmlns="" id="{AC67E7A7-E338-48AC-9B71-094D6270CB04}"/>
              </a:ext>
            </a:extLst>
          </p:cNvPr>
          <p:cNvPicPr>
            <a:picLocks noChangeAspect="1"/>
          </p:cNvPicPr>
          <p:nvPr/>
        </p:nvPicPr>
        <p:blipFill>
          <a:blip r:embed="rId9"/>
          <a:stretch>
            <a:fillRect/>
          </a:stretch>
        </p:blipFill>
        <p:spPr>
          <a:xfrm>
            <a:off x="3609343" y="5099664"/>
            <a:ext cx="847725" cy="847725"/>
          </a:xfrm>
          <a:prstGeom prst="rect">
            <a:avLst/>
          </a:prstGeom>
        </p:spPr>
      </p:pic>
      <p:pic>
        <p:nvPicPr>
          <p:cNvPr id="66" name="Picture 65">
            <a:extLst>
              <a:ext uri="{FF2B5EF4-FFF2-40B4-BE49-F238E27FC236}">
                <a16:creationId xmlns:a16="http://schemas.microsoft.com/office/drawing/2014/main" xmlns="" id="{7FAE6B4B-4998-4B3B-9CCF-CE88FA36C380}"/>
              </a:ext>
            </a:extLst>
          </p:cNvPr>
          <p:cNvPicPr>
            <a:picLocks noChangeAspect="1"/>
          </p:cNvPicPr>
          <p:nvPr/>
        </p:nvPicPr>
        <p:blipFill>
          <a:blip r:embed="rId10"/>
          <a:stretch>
            <a:fillRect/>
          </a:stretch>
        </p:blipFill>
        <p:spPr>
          <a:xfrm>
            <a:off x="9487767" y="5155218"/>
            <a:ext cx="1012751" cy="1012751"/>
          </a:xfrm>
          <a:prstGeom prst="rect">
            <a:avLst/>
          </a:prstGeom>
        </p:spPr>
      </p:pic>
      <p:sp>
        <p:nvSpPr>
          <p:cNvPr id="67" name="Text Placeholder 4">
            <a:extLst>
              <a:ext uri="{FF2B5EF4-FFF2-40B4-BE49-F238E27FC236}">
                <a16:creationId xmlns:a16="http://schemas.microsoft.com/office/drawing/2014/main" xmlns="" id="{270363F1-3626-4E8E-9D00-18098A282487}"/>
              </a:ext>
            </a:extLst>
          </p:cNvPr>
          <p:cNvSpPr txBox="1">
            <a:spLocks/>
          </p:cNvSpPr>
          <p:nvPr/>
        </p:nvSpPr>
        <p:spPr>
          <a:xfrm>
            <a:off x="3490186" y="6057909"/>
            <a:ext cx="1012751"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Deliveroo</a:t>
            </a:r>
          </a:p>
        </p:txBody>
      </p:sp>
      <p:sp>
        <p:nvSpPr>
          <p:cNvPr id="68" name="Text Placeholder 4">
            <a:extLst>
              <a:ext uri="{FF2B5EF4-FFF2-40B4-BE49-F238E27FC236}">
                <a16:creationId xmlns:a16="http://schemas.microsoft.com/office/drawing/2014/main" xmlns="" id="{FF91A875-B91C-4745-8539-5F6E93D30207}"/>
              </a:ext>
            </a:extLst>
          </p:cNvPr>
          <p:cNvSpPr txBox="1">
            <a:spLocks/>
          </p:cNvSpPr>
          <p:nvPr/>
        </p:nvSpPr>
        <p:spPr>
          <a:xfrm>
            <a:off x="9478921" y="6248866"/>
            <a:ext cx="1012751" cy="539496"/>
          </a:xfrm>
          <a:prstGeom prst="rect">
            <a:avLst/>
          </a:prstGeom>
        </p:spPr>
        <p:txBody>
          <a:bodyPr>
            <a:noAutofit/>
          </a:bodyPr>
          <a:lstStyle>
            <a:lvl1pPr marL="228600" indent="-228600" algn="l" defTabSz="914400" rtl="0" eaLnBrk="1" latinLnBrk="0" hangingPunct="1">
              <a:lnSpc>
                <a:spcPct val="90000"/>
              </a:lnSpc>
              <a:spcBef>
                <a:spcPts val="1000"/>
              </a:spcBef>
              <a:buClr>
                <a:schemeClr val="bg2"/>
              </a:buClr>
              <a:buFont typeface="Wingdings" pitchFamily="2" charset="2"/>
              <a:buChar char="§"/>
              <a:defRPr sz="24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Wingdings" pitchFamily="2" charset="2"/>
              <a:buChar char="§"/>
              <a:defRPr sz="20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Wingdings" pitchFamily="2" charset="2"/>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Wingdings" pitchFamily="2"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Postmates</a:t>
            </a:r>
          </a:p>
        </p:txBody>
      </p:sp>
    </p:spTree>
    <p:extLst>
      <p:ext uri="{BB962C8B-B14F-4D97-AF65-F5344CB8AC3E}">
        <p14:creationId xmlns:p14="http://schemas.microsoft.com/office/powerpoint/2010/main" val="192689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ABF3864-5491-4A64-8FD3-73A0D2EC6EE2}"/>
              </a:ext>
            </a:extLst>
          </p:cNvPr>
          <p:cNvSpPr>
            <a:spLocks noGrp="1"/>
          </p:cNvSpPr>
          <p:nvPr>
            <p:ph type="title"/>
          </p:nvPr>
        </p:nvSpPr>
        <p:spPr>
          <a:xfrm>
            <a:off x="323850" y="675544"/>
            <a:ext cx="10540688" cy="1325563"/>
          </a:xfrm>
        </p:spPr>
        <p:txBody>
          <a:bodyPr>
            <a:normAutofit/>
          </a:bodyPr>
          <a:lstStyle/>
          <a:p>
            <a:r>
              <a:rPr lang="en-US" sz="2400" dirty="0"/>
              <a:t>Can we relate traditional petroleum industry with New Age Technology, specifically Ecommerce Platform?</a:t>
            </a:r>
          </a:p>
        </p:txBody>
      </p:sp>
      <p:sp>
        <p:nvSpPr>
          <p:cNvPr id="4" name="Slide Number Placeholder 3">
            <a:extLst>
              <a:ext uri="{FF2B5EF4-FFF2-40B4-BE49-F238E27FC236}">
                <a16:creationId xmlns:a16="http://schemas.microsoft.com/office/drawing/2014/main" xmlns="" id="{C0080583-D47F-40C1-BDC7-5C319C981FE0}"/>
              </a:ext>
            </a:extLst>
          </p:cNvPr>
          <p:cNvSpPr>
            <a:spLocks noGrp="1"/>
          </p:cNvSpPr>
          <p:nvPr>
            <p:ph type="sldNum" sz="quarter" idx="12"/>
          </p:nvPr>
        </p:nvSpPr>
        <p:spPr/>
        <p:txBody>
          <a:bodyPr/>
          <a:lstStyle/>
          <a:p>
            <a:fld id="{D9BB3731-526F-4638-85F8-715D717FFC12}" type="slidenum">
              <a:rPr lang="en-US" smtClean="0"/>
              <a:pPr/>
              <a:t>16</a:t>
            </a:fld>
            <a:endParaRPr lang="en-US" dirty="0"/>
          </a:p>
        </p:txBody>
      </p:sp>
      <p:pic>
        <p:nvPicPr>
          <p:cNvPr id="12" name="Picture Placeholder 11">
            <a:extLst>
              <a:ext uri="{FF2B5EF4-FFF2-40B4-BE49-F238E27FC236}">
                <a16:creationId xmlns:a16="http://schemas.microsoft.com/office/drawing/2014/main" xmlns="" id="{69F916B3-1234-4AE0-BAED-F160793A3661}"/>
              </a:ext>
            </a:extLst>
          </p:cNvPr>
          <p:cNvPicPr>
            <a:picLocks noGrp="1" noChangeAspect="1"/>
          </p:cNvPicPr>
          <p:nvPr>
            <p:ph type="pic" sz="quarter" idx="16"/>
          </p:nvPr>
        </p:nvPicPr>
        <p:blipFill>
          <a:blip r:embed="rId2"/>
          <a:srcRect t="2764" b="2764"/>
          <a:stretch>
            <a:fillRect/>
          </a:stretch>
        </p:blipFill>
        <p:spPr>
          <a:xfrm>
            <a:off x="9334500" y="609134"/>
            <a:ext cx="2332037" cy="539750"/>
          </a:xfrm>
          <a:prstGeom prst="rect">
            <a:avLst/>
          </a:prstGeom>
        </p:spPr>
      </p:pic>
      <p:sp>
        <p:nvSpPr>
          <p:cNvPr id="9" name="Text Placeholder 14">
            <a:extLst>
              <a:ext uri="{FF2B5EF4-FFF2-40B4-BE49-F238E27FC236}">
                <a16:creationId xmlns:a16="http://schemas.microsoft.com/office/drawing/2014/main" xmlns="" id="{DDEE768A-9E99-499B-B594-B1A1F6640CE6}"/>
              </a:ext>
            </a:extLst>
          </p:cNvPr>
          <p:cNvSpPr txBox="1">
            <a:spLocks/>
          </p:cNvSpPr>
          <p:nvPr/>
        </p:nvSpPr>
        <p:spPr>
          <a:xfrm>
            <a:off x="323850" y="3368522"/>
            <a:ext cx="9744075" cy="2880344"/>
          </a:xfrm>
          <a:prstGeom prst="rect">
            <a:avLst/>
          </a:prstGeom>
        </p:spPr>
        <p:txBody>
          <a:bodyPr vert="horz" lIns="0" tIns="0" rIns="0" bIns="0" rtlCol="0" anchor="t" anchorCtr="0">
            <a:normAutofit/>
          </a:bodyPr>
          <a:lstStyle>
            <a:lvl1pPr marL="216000" indent="-216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indent="0">
              <a:buFont typeface="Wingdings" panose="05000000000000000000" pitchFamily="2" charset="2"/>
              <a:buNone/>
            </a:pPr>
            <a:r>
              <a:rPr lang="en-US" sz="2000" dirty="0"/>
              <a:t>There are online platforms that enable you to buy petroleum products like petrol, diesel, kerosene, but due to governmental norms they restrain from any other purpose rather than just fueling up your vehicle.</a:t>
            </a:r>
          </a:p>
          <a:p>
            <a:pPr marL="0" indent="0">
              <a:buFont typeface="Wingdings" panose="05000000000000000000" pitchFamily="2" charset="2"/>
              <a:buNone/>
            </a:pPr>
            <a:endParaRPr lang="en-US" sz="2000" dirty="0"/>
          </a:p>
          <a:p>
            <a:pPr marL="0" indent="0">
              <a:buFont typeface="Wingdings" panose="05000000000000000000" pitchFamily="2" charset="2"/>
              <a:buNone/>
            </a:pPr>
            <a:r>
              <a:rPr lang="en-US" sz="2000" dirty="0"/>
              <a:t>A few of these platforms are:</a:t>
            </a:r>
          </a:p>
        </p:txBody>
      </p:sp>
      <p:sp>
        <p:nvSpPr>
          <p:cNvPr id="11" name="Title 7">
            <a:extLst>
              <a:ext uri="{FF2B5EF4-FFF2-40B4-BE49-F238E27FC236}">
                <a16:creationId xmlns:a16="http://schemas.microsoft.com/office/drawing/2014/main" xmlns="" id="{1C9747B2-CA1F-42BA-8C50-0C4061ED55CB}"/>
              </a:ext>
            </a:extLst>
          </p:cNvPr>
          <p:cNvSpPr txBox="1">
            <a:spLocks/>
          </p:cNvSpPr>
          <p:nvPr/>
        </p:nvSpPr>
        <p:spPr>
          <a:xfrm>
            <a:off x="323850" y="1717476"/>
            <a:ext cx="10540688" cy="1325563"/>
          </a:xfrm>
          <a:prstGeom prst="rect">
            <a:avLst/>
          </a:prstGeom>
        </p:spPr>
        <p:txBody>
          <a:bodyPr vert="horz" lIns="0" tIns="0" rIns="0" bIns="0" rtlCol="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pPr marL="0" indent="0">
              <a:buNone/>
            </a:pPr>
            <a:r>
              <a:rPr lang="en-US" sz="2400" dirty="0"/>
              <a:t>A Competitive Case Study:</a:t>
            </a:r>
          </a:p>
          <a:p>
            <a:pPr marL="0" indent="0">
              <a:buNone/>
            </a:pPr>
            <a:endParaRPr lang="en-US" sz="1600" b="1" dirty="0"/>
          </a:p>
        </p:txBody>
      </p:sp>
      <p:pic>
        <p:nvPicPr>
          <p:cNvPr id="6" name="Picture 5">
            <a:extLst>
              <a:ext uri="{FF2B5EF4-FFF2-40B4-BE49-F238E27FC236}">
                <a16:creationId xmlns:a16="http://schemas.microsoft.com/office/drawing/2014/main" xmlns="" id="{D651693C-E329-446B-B116-36ABD0CA24C9}"/>
              </a:ext>
            </a:extLst>
          </p:cNvPr>
          <p:cNvPicPr>
            <a:picLocks noChangeAspect="1"/>
          </p:cNvPicPr>
          <p:nvPr/>
        </p:nvPicPr>
        <p:blipFill>
          <a:blip r:embed="rId3"/>
          <a:stretch>
            <a:fillRect/>
          </a:stretch>
        </p:blipFill>
        <p:spPr>
          <a:xfrm>
            <a:off x="2743200" y="5275418"/>
            <a:ext cx="2345674" cy="496731"/>
          </a:xfrm>
          <a:prstGeom prst="rect">
            <a:avLst/>
          </a:prstGeom>
        </p:spPr>
      </p:pic>
      <p:pic>
        <p:nvPicPr>
          <p:cNvPr id="13" name="Picture 12">
            <a:extLst>
              <a:ext uri="{FF2B5EF4-FFF2-40B4-BE49-F238E27FC236}">
                <a16:creationId xmlns:a16="http://schemas.microsoft.com/office/drawing/2014/main" xmlns="" id="{F7088564-B0EB-4077-A881-0B23A1749817}"/>
              </a:ext>
            </a:extLst>
          </p:cNvPr>
          <p:cNvPicPr>
            <a:picLocks noChangeAspect="1"/>
          </p:cNvPicPr>
          <p:nvPr/>
        </p:nvPicPr>
        <p:blipFill>
          <a:blip r:embed="rId4"/>
          <a:stretch>
            <a:fillRect/>
          </a:stretch>
        </p:blipFill>
        <p:spPr>
          <a:xfrm>
            <a:off x="6180718" y="4724400"/>
            <a:ext cx="4463469" cy="933450"/>
          </a:xfrm>
          <a:prstGeom prst="rect">
            <a:avLst/>
          </a:prstGeom>
        </p:spPr>
      </p:pic>
    </p:spTree>
    <p:extLst>
      <p:ext uri="{BB962C8B-B14F-4D97-AF65-F5344CB8AC3E}">
        <p14:creationId xmlns:p14="http://schemas.microsoft.com/office/powerpoint/2010/main" val="1184627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ABF3864-5491-4A64-8FD3-73A0D2EC6EE2}"/>
              </a:ext>
            </a:extLst>
          </p:cNvPr>
          <p:cNvSpPr>
            <a:spLocks noGrp="1"/>
          </p:cNvSpPr>
          <p:nvPr>
            <p:ph type="title"/>
          </p:nvPr>
        </p:nvSpPr>
        <p:spPr>
          <a:xfrm>
            <a:off x="323850" y="486102"/>
            <a:ext cx="10540688" cy="1325563"/>
          </a:xfrm>
        </p:spPr>
        <p:txBody>
          <a:bodyPr>
            <a:normAutofit/>
          </a:bodyPr>
          <a:lstStyle/>
          <a:p>
            <a:r>
              <a:rPr lang="en-US" sz="2400" dirty="0"/>
              <a:t>DOOR-TO DOOR DELIVERY (DDD) OF HIGH SPEED DIESEL THROUGH START-UPS: AN INITIATIVE BY IOCL</a:t>
            </a:r>
          </a:p>
        </p:txBody>
      </p:sp>
      <p:sp>
        <p:nvSpPr>
          <p:cNvPr id="4" name="Slide Number Placeholder 3">
            <a:extLst>
              <a:ext uri="{FF2B5EF4-FFF2-40B4-BE49-F238E27FC236}">
                <a16:creationId xmlns:a16="http://schemas.microsoft.com/office/drawing/2014/main" xmlns="" id="{C0080583-D47F-40C1-BDC7-5C319C981FE0}"/>
              </a:ext>
            </a:extLst>
          </p:cNvPr>
          <p:cNvSpPr>
            <a:spLocks noGrp="1"/>
          </p:cNvSpPr>
          <p:nvPr>
            <p:ph type="sldNum" sz="quarter" idx="12"/>
          </p:nvPr>
        </p:nvSpPr>
        <p:spPr/>
        <p:txBody>
          <a:bodyPr/>
          <a:lstStyle/>
          <a:p>
            <a:fld id="{D9BB3731-526F-4638-85F8-715D717FFC12}" type="slidenum">
              <a:rPr lang="en-US" smtClean="0"/>
              <a:pPr/>
              <a:t>17</a:t>
            </a:fld>
            <a:endParaRPr lang="en-US" dirty="0"/>
          </a:p>
        </p:txBody>
      </p:sp>
      <p:pic>
        <p:nvPicPr>
          <p:cNvPr id="12" name="Picture Placeholder 11">
            <a:extLst>
              <a:ext uri="{FF2B5EF4-FFF2-40B4-BE49-F238E27FC236}">
                <a16:creationId xmlns:a16="http://schemas.microsoft.com/office/drawing/2014/main" xmlns="" id="{69F916B3-1234-4AE0-BAED-F160793A3661}"/>
              </a:ext>
            </a:extLst>
          </p:cNvPr>
          <p:cNvPicPr>
            <a:picLocks noGrp="1" noChangeAspect="1"/>
          </p:cNvPicPr>
          <p:nvPr>
            <p:ph type="pic" sz="quarter" idx="16"/>
          </p:nvPr>
        </p:nvPicPr>
        <p:blipFill>
          <a:blip r:embed="rId2"/>
          <a:srcRect t="2764" b="2764"/>
          <a:stretch>
            <a:fillRect/>
          </a:stretch>
        </p:blipFill>
        <p:spPr>
          <a:xfrm>
            <a:off x="9334500" y="609134"/>
            <a:ext cx="2332037" cy="539750"/>
          </a:xfrm>
          <a:prstGeom prst="rect">
            <a:avLst/>
          </a:prstGeom>
        </p:spPr>
      </p:pic>
      <p:sp>
        <p:nvSpPr>
          <p:cNvPr id="9" name="Text Placeholder 14">
            <a:extLst>
              <a:ext uri="{FF2B5EF4-FFF2-40B4-BE49-F238E27FC236}">
                <a16:creationId xmlns:a16="http://schemas.microsoft.com/office/drawing/2014/main" xmlns="" id="{DDEE768A-9E99-499B-B594-B1A1F6640CE6}"/>
              </a:ext>
            </a:extLst>
          </p:cNvPr>
          <p:cNvSpPr txBox="1">
            <a:spLocks/>
          </p:cNvSpPr>
          <p:nvPr/>
        </p:nvSpPr>
        <p:spPr>
          <a:xfrm>
            <a:off x="323850" y="3302112"/>
            <a:ext cx="9744075" cy="2880344"/>
          </a:xfrm>
          <a:prstGeom prst="rect">
            <a:avLst/>
          </a:prstGeom>
        </p:spPr>
        <p:txBody>
          <a:bodyPr vert="horz" lIns="0" tIns="0" rIns="0" bIns="0" rtlCol="0" anchor="t" anchorCtr="0">
            <a:normAutofit lnSpcReduction="10000"/>
          </a:bodyPr>
          <a:lstStyle>
            <a:lvl1pPr marL="216000" indent="-216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indent="0">
              <a:buFont typeface="Wingdings" panose="05000000000000000000" pitchFamily="2" charset="2"/>
              <a:buNone/>
            </a:pPr>
            <a:r>
              <a:rPr lang="en-US" sz="2000" dirty="0"/>
              <a:t>According to IOCL, startups or organizations that adhere to the following conditions are allowed to sell petroleum products for fueling purposes at home:</a:t>
            </a:r>
          </a:p>
          <a:p>
            <a:pPr marL="0" indent="0">
              <a:buFont typeface="Wingdings" panose="05000000000000000000" pitchFamily="2" charset="2"/>
              <a:buNone/>
            </a:pPr>
            <a:endParaRPr lang="en-US" sz="2000" dirty="0"/>
          </a:p>
          <a:p>
            <a:r>
              <a:rPr lang="en-US" sz="2000" dirty="0"/>
              <a:t>Start-ups will be required to register themselves as “DDD Resellers” of Oil Marketing Companies (OMC) and will also be required to sign an Agreement with the concerned OMC. Such start-ups will be called </a:t>
            </a:r>
            <a:r>
              <a:rPr lang="en-US" sz="2000" b="1" dirty="0" err="1"/>
              <a:t>FuelEnts</a:t>
            </a:r>
            <a:r>
              <a:rPr lang="en-US" sz="2000" b="1" dirty="0"/>
              <a:t> (Fuel + Entrepreneurs). </a:t>
            </a:r>
          </a:p>
          <a:p>
            <a:pPr marL="0" indent="0">
              <a:buNone/>
            </a:pPr>
            <a:endParaRPr lang="en-US" sz="2000" b="1" dirty="0"/>
          </a:p>
          <a:p>
            <a:r>
              <a:rPr lang="en-US" sz="2000" dirty="0"/>
              <a:t>Eligible Start-ups registered as “DDD Resellers” will be able to procure HSD directly from supply locations of OMCs or its Retail Outlets, having facility for loading of such Mobile Dispensers.</a:t>
            </a:r>
            <a:endParaRPr lang="en-US" sz="1600" dirty="0"/>
          </a:p>
        </p:txBody>
      </p:sp>
      <p:sp>
        <p:nvSpPr>
          <p:cNvPr id="11" name="Title 7">
            <a:extLst>
              <a:ext uri="{FF2B5EF4-FFF2-40B4-BE49-F238E27FC236}">
                <a16:creationId xmlns:a16="http://schemas.microsoft.com/office/drawing/2014/main" xmlns="" id="{1C9747B2-CA1F-42BA-8C50-0C4061ED55CB}"/>
              </a:ext>
            </a:extLst>
          </p:cNvPr>
          <p:cNvSpPr txBox="1">
            <a:spLocks/>
          </p:cNvSpPr>
          <p:nvPr/>
        </p:nvSpPr>
        <p:spPr>
          <a:xfrm>
            <a:off x="323850" y="1717476"/>
            <a:ext cx="10540688" cy="1325563"/>
          </a:xfrm>
          <a:prstGeom prst="rect">
            <a:avLst/>
          </a:prstGeom>
        </p:spPr>
        <p:txBody>
          <a:bodyPr vert="horz" lIns="0" tIns="0" rIns="0" bIns="0" rtlCol="0" anchor="b" anchorCtr="0">
            <a:normAutofit/>
          </a:bodyPr>
          <a:lstStyle>
            <a:lvl1pPr marL="0" algn="l" defTabSz="914400" rtl="0" eaLnBrk="1" latinLnBrk="0" hangingPunct="1">
              <a:lnSpc>
                <a:spcPct val="90000"/>
              </a:lnSpc>
              <a:spcBef>
                <a:spcPct val="0"/>
              </a:spcBef>
              <a:buNone/>
              <a:defRPr lang="ru-RU" sz="3600" b="1" kern="1200" dirty="0">
                <a:solidFill>
                  <a:schemeClr val="tx1"/>
                </a:solidFill>
                <a:latin typeface="+mj-lt"/>
                <a:ea typeface="+mj-ea"/>
                <a:cs typeface="+mj-cs"/>
              </a:defRPr>
            </a:lvl1pPr>
          </a:lstStyle>
          <a:p>
            <a:pPr marL="0" indent="0">
              <a:buNone/>
            </a:pPr>
            <a:endParaRPr lang="en-US" sz="1600" b="1" dirty="0"/>
          </a:p>
        </p:txBody>
      </p:sp>
      <p:pic>
        <p:nvPicPr>
          <p:cNvPr id="3" name="Picture 2">
            <a:extLst>
              <a:ext uri="{FF2B5EF4-FFF2-40B4-BE49-F238E27FC236}">
                <a16:creationId xmlns:a16="http://schemas.microsoft.com/office/drawing/2014/main" xmlns="" id="{B10531C8-585E-45C9-824C-663A1B80B2B1}"/>
              </a:ext>
            </a:extLst>
          </p:cNvPr>
          <p:cNvPicPr>
            <a:picLocks noChangeAspect="1"/>
          </p:cNvPicPr>
          <p:nvPr/>
        </p:nvPicPr>
        <p:blipFill rotWithShape="1">
          <a:blip r:embed="rId3"/>
          <a:srcRect l="34922" t="29179" r="14922" b="53194"/>
          <a:stretch/>
        </p:blipFill>
        <p:spPr>
          <a:xfrm>
            <a:off x="3408724" y="1811665"/>
            <a:ext cx="4370940" cy="864045"/>
          </a:xfrm>
          <a:prstGeom prst="rect">
            <a:avLst/>
          </a:prstGeom>
        </p:spPr>
      </p:pic>
    </p:spTree>
    <p:extLst>
      <p:ext uri="{BB962C8B-B14F-4D97-AF65-F5344CB8AC3E}">
        <p14:creationId xmlns:p14="http://schemas.microsoft.com/office/powerpoint/2010/main" val="319149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A0938A-2A38-413F-89BD-0E0E12A4CA8F}"/>
              </a:ext>
            </a:extLst>
          </p:cNvPr>
          <p:cNvPicPr>
            <a:picLocks noChangeAspect="1"/>
          </p:cNvPicPr>
          <p:nvPr/>
        </p:nvPicPr>
        <p:blipFill rotWithShape="1">
          <a:blip r:embed="rId2"/>
          <a:srcRect l="23906" t="45556" r="27422" b="43194"/>
          <a:stretch/>
        </p:blipFill>
        <p:spPr>
          <a:xfrm>
            <a:off x="0" y="676275"/>
            <a:ext cx="9040461" cy="1175405"/>
          </a:xfrm>
          <a:prstGeom prst="rect">
            <a:avLst/>
          </a:prstGeom>
        </p:spPr>
      </p:pic>
      <p:sp>
        <p:nvSpPr>
          <p:cNvPr id="8" name="Title 7">
            <a:extLst>
              <a:ext uri="{FF2B5EF4-FFF2-40B4-BE49-F238E27FC236}">
                <a16:creationId xmlns:a16="http://schemas.microsoft.com/office/drawing/2014/main" xmlns="" id="{FABF3864-5491-4A64-8FD3-73A0D2EC6EE2}"/>
              </a:ext>
            </a:extLst>
          </p:cNvPr>
          <p:cNvSpPr>
            <a:spLocks noGrp="1"/>
          </p:cNvSpPr>
          <p:nvPr>
            <p:ph type="title"/>
          </p:nvPr>
        </p:nvSpPr>
        <p:spPr>
          <a:xfrm>
            <a:off x="323850" y="-418773"/>
            <a:ext cx="10540688" cy="1325563"/>
          </a:xfrm>
        </p:spPr>
        <p:txBody>
          <a:bodyPr>
            <a:normAutofit/>
          </a:bodyPr>
          <a:lstStyle/>
          <a:p>
            <a:r>
              <a:rPr lang="en-US" sz="3200" dirty="0"/>
              <a:t>Conclusion</a:t>
            </a:r>
            <a:endParaRPr lang="en-US" sz="2400" dirty="0"/>
          </a:p>
        </p:txBody>
      </p:sp>
      <p:sp>
        <p:nvSpPr>
          <p:cNvPr id="4" name="Slide Number Placeholder 3">
            <a:extLst>
              <a:ext uri="{FF2B5EF4-FFF2-40B4-BE49-F238E27FC236}">
                <a16:creationId xmlns:a16="http://schemas.microsoft.com/office/drawing/2014/main" xmlns="" id="{C0080583-D47F-40C1-BDC7-5C319C981FE0}"/>
              </a:ext>
            </a:extLst>
          </p:cNvPr>
          <p:cNvSpPr>
            <a:spLocks noGrp="1"/>
          </p:cNvSpPr>
          <p:nvPr>
            <p:ph type="sldNum" sz="quarter" idx="12"/>
          </p:nvPr>
        </p:nvSpPr>
        <p:spPr/>
        <p:txBody>
          <a:bodyPr/>
          <a:lstStyle/>
          <a:p>
            <a:fld id="{D9BB3731-526F-4638-85F8-715D717FFC12}" type="slidenum">
              <a:rPr lang="en-US" smtClean="0"/>
              <a:pPr/>
              <a:t>18</a:t>
            </a:fld>
            <a:endParaRPr lang="en-US" dirty="0"/>
          </a:p>
        </p:txBody>
      </p:sp>
      <p:pic>
        <p:nvPicPr>
          <p:cNvPr id="12" name="Picture Placeholder 11">
            <a:extLst>
              <a:ext uri="{FF2B5EF4-FFF2-40B4-BE49-F238E27FC236}">
                <a16:creationId xmlns:a16="http://schemas.microsoft.com/office/drawing/2014/main" xmlns="" id="{69F916B3-1234-4AE0-BAED-F160793A3661}"/>
              </a:ext>
            </a:extLst>
          </p:cNvPr>
          <p:cNvPicPr>
            <a:picLocks noGrp="1" noChangeAspect="1"/>
          </p:cNvPicPr>
          <p:nvPr>
            <p:ph type="pic" sz="quarter" idx="16"/>
          </p:nvPr>
        </p:nvPicPr>
        <p:blipFill>
          <a:blip r:embed="rId3"/>
          <a:srcRect t="2764" b="2764"/>
          <a:stretch>
            <a:fillRect/>
          </a:stretch>
        </p:blipFill>
        <p:spPr>
          <a:xfrm>
            <a:off x="9334500" y="609134"/>
            <a:ext cx="2332037" cy="539750"/>
          </a:xfrm>
          <a:prstGeom prst="rect">
            <a:avLst/>
          </a:prstGeom>
        </p:spPr>
      </p:pic>
      <p:pic>
        <p:nvPicPr>
          <p:cNvPr id="13" name="Picture 12">
            <a:extLst>
              <a:ext uri="{FF2B5EF4-FFF2-40B4-BE49-F238E27FC236}">
                <a16:creationId xmlns:a16="http://schemas.microsoft.com/office/drawing/2014/main" xmlns="" id="{AD7E4042-73DA-49E0-8A71-7A22E97014A8}"/>
              </a:ext>
            </a:extLst>
          </p:cNvPr>
          <p:cNvPicPr>
            <a:picLocks noChangeAspect="1"/>
          </p:cNvPicPr>
          <p:nvPr/>
        </p:nvPicPr>
        <p:blipFill rotWithShape="1">
          <a:blip r:embed="rId2"/>
          <a:srcRect l="23800" t="57077" r="27528" b="35940"/>
          <a:stretch/>
        </p:blipFill>
        <p:spPr>
          <a:xfrm>
            <a:off x="0" y="2375555"/>
            <a:ext cx="9040461" cy="729595"/>
          </a:xfrm>
          <a:prstGeom prst="rect">
            <a:avLst/>
          </a:prstGeom>
        </p:spPr>
      </p:pic>
      <p:sp>
        <p:nvSpPr>
          <p:cNvPr id="14" name="Text Placeholder 14">
            <a:extLst>
              <a:ext uri="{FF2B5EF4-FFF2-40B4-BE49-F238E27FC236}">
                <a16:creationId xmlns:a16="http://schemas.microsoft.com/office/drawing/2014/main" xmlns="" id="{6406A167-EFC8-415E-BD3E-6BD783A4F42D}"/>
              </a:ext>
            </a:extLst>
          </p:cNvPr>
          <p:cNvSpPr txBox="1">
            <a:spLocks/>
          </p:cNvSpPr>
          <p:nvPr/>
        </p:nvSpPr>
        <p:spPr>
          <a:xfrm>
            <a:off x="323850" y="1811665"/>
            <a:ext cx="9744075" cy="4677061"/>
          </a:xfrm>
          <a:prstGeom prst="rect">
            <a:avLst/>
          </a:prstGeom>
        </p:spPr>
        <p:txBody>
          <a:bodyPr vert="horz" lIns="0" tIns="0" rIns="0" bIns="0" rtlCol="0" anchor="t" anchorCtr="0">
            <a:normAutofit lnSpcReduction="10000"/>
          </a:bodyPr>
          <a:lstStyle>
            <a:lvl1pPr marL="216000" indent="-216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solidFill>
                  <a:srgbClr val="3C4043"/>
                </a:solidFill>
              </a:rPr>
              <a:t>Wipro enables data transformation &amp; migration for Oil &amp; Gas supermajor that will enable us to proactively work towards connecting the dots between Oil &amp; Gas sector and modern day technology, Ecommerce.</a:t>
            </a:r>
          </a:p>
          <a:p>
            <a:endParaRPr lang="en-US" sz="1800" b="0" i="0" dirty="0">
              <a:solidFill>
                <a:srgbClr val="3C4043"/>
              </a:solidFill>
              <a:effectLst/>
            </a:endParaRPr>
          </a:p>
          <a:p>
            <a:r>
              <a:rPr lang="en-US" sz="1800" b="0" i="0" dirty="0" err="1">
                <a:solidFill>
                  <a:srgbClr val="3C4043"/>
                </a:solidFill>
                <a:effectLst/>
              </a:rPr>
              <a:t>Voofies</a:t>
            </a:r>
            <a:r>
              <a:rPr lang="en-US" sz="1800" b="0" i="0" dirty="0">
                <a:solidFill>
                  <a:srgbClr val="3C4043"/>
                </a:solidFill>
                <a:effectLst/>
              </a:rPr>
              <a:t> will provide </a:t>
            </a:r>
            <a:r>
              <a:rPr lang="en-US" sz="1800" b="1" i="0" dirty="0">
                <a:solidFill>
                  <a:srgbClr val="3C4043"/>
                </a:solidFill>
                <a:effectLst/>
              </a:rPr>
              <a:t>customers in the tier 2 &amp; 3 cities with an important first touchpoint with a business.</a:t>
            </a:r>
          </a:p>
          <a:p>
            <a:pPr marL="0" indent="0">
              <a:buNone/>
            </a:pPr>
            <a:endParaRPr lang="en-US" sz="1800" b="1" i="0" dirty="0">
              <a:solidFill>
                <a:srgbClr val="3C4043"/>
              </a:solidFill>
              <a:effectLst/>
            </a:endParaRPr>
          </a:p>
          <a:p>
            <a:r>
              <a:rPr lang="en-US" sz="1800" dirty="0">
                <a:solidFill>
                  <a:srgbClr val="373D3E"/>
                </a:solidFill>
              </a:rPr>
              <a:t>Just like </a:t>
            </a:r>
            <a:r>
              <a:rPr lang="en-US" sz="1800" b="0" i="0" dirty="0">
                <a:solidFill>
                  <a:srgbClr val="373D3E"/>
                </a:solidFill>
                <a:effectLst/>
              </a:rPr>
              <a:t>ecommerce, O&amp;G supermajor unlocks value of digital portal for retail, commercial businesses and helps sellers to compare the products using tools or on their own. This gives them a good idea of product alternatives available, the standard rates, if a product need is unfulfilled.</a:t>
            </a:r>
          </a:p>
          <a:p>
            <a:pPr marL="0" indent="0">
              <a:buNone/>
            </a:pPr>
            <a:endParaRPr lang="en-US" sz="1800" b="1" dirty="0">
              <a:solidFill>
                <a:srgbClr val="3C4043"/>
              </a:solidFill>
            </a:endParaRPr>
          </a:p>
          <a:p>
            <a:r>
              <a:rPr lang="en-US" sz="1800" b="1" i="0" dirty="0">
                <a:solidFill>
                  <a:srgbClr val="373D3E"/>
                </a:solidFill>
                <a:effectLst/>
              </a:rPr>
              <a:t>Reaching out to more customers</a:t>
            </a:r>
            <a:r>
              <a:rPr lang="en-US" sz="1800" b="0" i="0" dirty="0">
                <a:solidFill>
                  <a:srgbClr val="373D3E"/>
                </a:solidFill>
                <a:effectLst/>
              </a:rPr>
              <a:t> - Sellers that need to expand their reach to find new customers can benefit from this. This applies to online-only sellers and those with a physical store.</a:t>
            </a:r>
          </a:p>
          <a:p>
            <a:pPr marL="0" indent="0">
              <a:buNone/>
            </a:pPr>
            <a:endParaRPr lang="en-US" sz="1800" b="0" i="0" dirty="0">
              <a:solidFill>
                <a:srgbClr val="373D3E"/>
              </a:solidFill>
              <a:effectLst/>
            </a:endParaRPr>
          </a:p>
          <a:p>
            <a:r>
              <a:rPr lang="en-US" sz="1800" b="0" i="0" dirty="0">
                <a:solidFill>
                  <a:srgbClr val="373D3E"/>
                </a:solidFill>
                <a:effectLst/>
              </a:rPr>
              <a:t>Sellers don’t have to spend a lot of money to promote their items. The world of ecommerce has several affordable, quick ways to market online. Ecommerce marketplaces are visual channels – and sellers can really show off their product. </a:t>
            </a:r>
            <a:r>
              <a:rPr lang="en-US" sz="1800" dirty="0"/>
              <a:t/>
            </a:r>
            <a:br>
              <a:rPr lang="en-US" sz="1800" dirty="0"/>
            </a:br>
            <a:endParaRPr lang="en-US" sz="1800" dirty="0"/>
          </a:p>
        </p:txBody>
      </p:sp>
    </p:spTree>
    <p:extLst>
      <p:ext uri="{BB962C8B-B14F-4D97-AF65-F5344CB8AC3E}">
        <p14:creationId xmlns:p14="http://schemas.microsoft.com/office/powerpoint/2010/main" val="4218045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09FEBCF-C81C-4F2F-9CC4-C66EF18BA158}"/>
              </a:ext>
            </a:extLst>
          </p:cNvPr>
          <p:cNvSpPr>
            <a:spLocks noGrp="1"/>
          </p:cNvSpPr>
          <p:nvPr>
            <p:ph type="title"/>
          </p:nvPr>
        </p:nvSpPr>
        <p:spPr>
          <a:xfrm>
            <a:off x="4093463" y="1865585"/>
            <a:ext cx="4005072" cy="3382690"/>
          </a:xfrm>
        </p:spPr>
        <p:txBody>
          <a:bodyPr/>
          <a:lstStyle/>
          <a:p>
            <a:r>
              <a:rPr lang="en-US" dirty="0"/>
              <a:t>THANK</a:t>
            </a:r>
            <a:br>
              <a:rPr lang="en-US" dirty="0"/>
            </a:br>
            <a:r>
              <a:rPr lang="en-US" dirty="0"/>
              <a:t>YOU!</a:t>
            </a:r>
          </a:p>
        </p:txBody>
      </p:sp>
      <p:sp>
        <p:nvSpPr>
          <p:cNvPr id="3" name="Slide Number Placeholder 2">
            <a:extLst>
              <a:ext uri="{FF2B5EF4-FFF2-40B4-BE49-F238E27FC236}">
                <a16:creationId xmlns:a16="http://schemas.microsoft.com/office/drawing/2014/main" xmlns="" id="{E6CEB35D-FF82-440C-ADC2-65C836A4001D}"/>
              </a:ext>
            </a:extLst>
          </p:cNvPr>
          <p:cNvSpPr>
            <a:spLocks noGrp="1"/>
          </p:cNvSpPr>
          <p:nvPr>
            <p:ph type="sldNum" sz="quarter" idx="12"/>
          </p:nvPr>
        </p:nvSpPr>
        <p:spPr/>
        <p:txBody>
          <a:bodyPr/>
          <a:lstStyle/>
          <a:p>
            <a:fld id="{D9BB3731-526F-4638-85F8-715D717FFC12}" type="slidenum">
              <a:rPr lang="en-US" smtClean="0"/>
              <a:t>19</a:t>
            </a:fld>
            <a:endParaRPr lang="en-US" dirty="0"/>
          </a:p>
        </p:txBody>
      </p:sp>
      <p:pic>
        <p:nvPicPr>
          <p:cNvPr id="16" name="Picture Placeholder 11">
            <a:extLst>
              <a:ext uri="{FF2B5EF4-FFF2-40B4-BE49-F238E27FC236}">
                <a16:creationId xmlns:a16="http://schemas.microsoft.com/office/drawing/2014/main" xmlns="" id="{A9589E4E-2AA5-423F-97C8-4CE41A58EA18}"/>
              </a:ext>
            </a:extLst>
          </p:cNvPr>
          <p:cNvPicPr>
            <a:picLocks noGrp="1" noChangeAspect="1"/>
          </p:cNvPicPr>
          <p:nvPr>
            <p:ph type="pic" sz="quarter" idx="16"/>
          </p:nvPr>
        </p:nvPicPr>
        <p:blipFill>
          <a:blip r:embed="rId2"/>
          <a:srcRect t="2764" b="2764"/>
          <a:stretch>
            <a:fillRect/>
          </a:stretch>
        </p:blipFill>
        <p:spPr>
          <a:xfrm>
            <a:off x="4971256" y="5365003"/>
            <a:ext cx="2332037" cy="539750"/>
          </a:xfrm>
          <a:prstGeom prst="rect">
            <a:avLst/>
          </a:prstGeom>
        </p:spPr>
      </p:pic>
    </p:spTree>
    <p:extLst>
      <p:ext uri="{BB962C8B-B14F-4D97-AF65-F5344CB8AC3E}">
        <p14:creationId xmlns:p14="http://schemas.microsoft.com/office/powerpoint/2010/main" val="395384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xmlns="" id="{FE11DA82-A35C-42FB-BEF5-4F91D7019678}"/>
              </a:ext>
            </a:extLst>
          </p:cNvPr>
          <p:cNvPicPr>
            <a:picLocks noGrp="1" noChangeAspect="1"/>
          </p:cNvPicPr>
          <p:nvPr>
            <p:ph type="pic" sz="quarter" idx="17"/>
          </p:nvPr>
        </p:nvPicPr>
        <p:blipFill rotWithShape="1">
          <a:blip r:embed="rId2"/>
          <a:srcRect l="19598" r="19598"/>
          <a:stretch>
            <a:fillRect/>
          </a:stretch>
        </p:blipFill>
        <p:spPr>
          <a:xfrm>
            <a:off x="9301018" y="2387600"/>
            <a:ext cx="2792557" cy="3333750"/>
          </a:xfrm>
        </p:spPr>
      </p:pic>
      <p:sp>
        <p:nvSpPr>
          <p:cNvPr id="5" name="Slide Number Placeholder 4">
            <a:extLst>
              <a:ext uri="{FF2B5EF4-FFF2-40B4-BE49-F238E27FC236}">
                <a16:creationId xmlns:a16="http://schemas.microsoft.com/office/drawing/2014/main" xmlns="" id="{F7752ED1-5EE1-40CD-B480-EE05688E5BAD}"/>
              </a:ext>
            </a:extLst>
          </p:cNvPr>
          <p:cNvSpPr>
            <a:spLocks noGrp="1"/>
          </p:cNvSpPr>
          <p:nvPr>
            <p:ph type="sldNum" sz="quarter" idx="12"/>
          </p:nvPr>
        </p:nvSpPr>
        <p:spPr/>
        <p:txBody>
          <a:bodyPr/>
          <a:lstStyle/>
          <a:p>
            <a:fld id="{D9BB3731-526F-4638-85F8-715D717FFC12}" type="slidenum">
              <a:rPr lang="en-US" noProof="0" smtClean="0"/>
              <a:t>2</a:t>
            </a:fld>
            <a:endParaRPr lang="en-US" noProof="0" dirty="0"/>
          </a:p>
        </p:txBody>
      </p:sp>
      <p:sp>
        <p:nvSpPr>
          <p:cNvPr id="6" name="Title 5">
            <a:extLst>
              <a:ext uri="{FF2B5EF4-FFF2-40B4-BE49-F238E27FC236}">
                <a16:creationId xmlns:a16="http://schemas.microsoft.com/office/drawing/2014/main" xmlns="" id="{6F3ED5D6-5897-4A95-92C3-C7A24E9EDD1A}"/>
              </a:ext>
            </a:extLst>
          </p:cNvPr>
          <p:cNvSpPr>
            <a:spLocks noGrp="1"/>
          </p:cNvSpPr>
          <p:nvPr>
            <p:ph type="title"/>
          </p:nvPr>
        </p:nvSpPr>
        <p:spPr>
          <a:xfrm>
            <a:off x="3919728" y="-1"/>
            <a:ext cx="4352544" cy="1477819"/>
          </a:xfrm>
        </p:spPr>
        <p:txBody>
          <a:bodyPr>
            <a:normAutofit fontScale="90000"/>
          </a:bodyPr>
          <a:lstStyle/>
          <a:p>
            <a:r>
              <a:rPr lang="en-US" dirty="0"/>
              <a:t>HUMAN RESOURCE OUTSOURCING</a:t>
            </a:r>
            <a:endParaRPr lang="en-IN" dirty="0"/>
          </a:p>
        </p:txBody>
      </p:sp>
      <p:sp>
        <p:nvSpPr>
          <p:cNvPr id="9" name="TextBox 8">
            <a:extLst>
              <a:ext uri="{FF2B5EF4-FFF2-40B4-BE49-F238E27FC236}">
                <a16:creationId xmlns:a16="http://schemas.microsoft.com/office/drawing/2014/main" xmlns="" id="{1CB68FCA-D6A0-4F45-A8F7-DF664EAB2D4F}"/>
              </a:ext>
            </a:extLst>
          </p:cNvPr>
          <p:cNvSpPr txBox="1"/>
          <p:nvPr/>
        </p:nvSpPr>
        <p:spPr>
          <a:xfrm>
            <a:off x="489527" y="2623314"/>
            <a:ext cx="8647546" cy="2893100"/>
          </a:xfrm>
          <a:prstGeom prst="rect">
            <a:avLst/>
          </a:prstGeom>
          <a:noFill/>
        </p:spPr>
        <p:txBody>
          <a:bodyPr wrap="square">
            <a:spAutoFit/>
          </a:bodyPr>
          <a:lstStyle/>
          <a:p>
            <a:r>
              <a:rPr lang="en-US" dirty="0"/>
              <a:t>Human resource outsourcing refers to a process in which the employer transfers responsibilities and risks for HR functions to the external provider which performs this tasks for the company. Since HR functions can be complex and time-consuming business opt for outsourcing either whole HR logistics or part of the HR responsibilities like payroll.</a:t>
            </a:r>
          </a:p>
          <a:p>
            <a:endParaRPr lang="en-US" dirty="0"/>
          </a:p>
          <a:p>
            <a:r>
              <a:rPr lang="en-US" sz="2000" b="1" dirty="0">
                <a:solidFill>
                  <a:schemeClr val="tx1">
                    <a:lumMod val="75000"/>
                  </a:schemeClr>
                </a:solidFill>
                <a:latin typeface="Comic Sans MS" panose="030F0702030302020204" pitchFamily="66" charset="0"/>
              </a:rPr>
              <a:t>HR outsourcing services</a:t>
            </a:r>
          </a:p>
          <a:p>
            <a:r>
              <a:rPr lang="en-US" dirty="0"/>
              <a:t>• Recruiting, training, and development</a:t>
            </a:r>
          </a:p>
          <a:p>
            <a:r>
              <a:rPr lang="en-US" dirty="0"/>
              <a:t>• Overseeing organizational structure and staffing requirements</a:t>
            </a:r>
          </a:p>
          <a:p>
            <a:r>
              <a:rPr lang="en-US" dirty="0"/>
              <a:t>• Tracking department objectives, goals and strategies</a:t>
            </a:r>
          </a:p>
          <a:p>
            <a:r>
              <a:rPr lang="en-US" dirty="0"/>
              <a:t>• Employee orientation programs</a:t>
            </a:r>
            <a:endParaRPr lang="en-IN" dirty="0"/>
          </a:p>
        </p:txBody>
      </p:sp>
      <p:pic>
        <p:nvPicPr>
          <p:cNvPr id="19" name="Picture Placeholder 18">
            <a:extLst>
              <a:ext uri="{FF2B5EF4-FFF2-40B4-BE49-F238E27FC236}">
                <a16:creationId xmlns:a16="http://schemas.microsoft.com/office/drawing/2014/main" xmlns="" id="{F93A2DBF-3249-4A79-8C4C-90F445542AD6}"/>
              </a:ext>
            </a:extLst>
          </p:cNvPr>
          <p:cNvPicPr>
            <a:picLocks noGrp="1" noChangeAspect="1"/>
          </p:cNvPicPr>
          <p:nvPr>
            <p:ph type="pic" sz="quarter" idx="16"/>
          </p:nvPr>
        </p:nvPicPr>
        <p:blipFill rotWithShape="1">
          <a:blip r:embed="rId3"/>
          <a:srcRect t="7683" b="7683"/>
          <a:stretch>
            <a:fillRect/>
          </a:stretch>
        </p:blipFill>
        <p:spPr>
          <a:xfrm>
            <a:off x="489527" y="396292"/>
            <a:ext cx="2867025" cy="1617663"/>
          </a:xfrm>
        </p:spPr>
      </p:pic>
    </p:spTree>
    <p:extLst>
      <p:ext uri="{BB962C8B-B14F-4D97-AF65-F5344CB8AC3E}">
        <p14:creationId xmlns:p14="http://schemas.microsoft.com/office/powerpoint/2010/main" val="200857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EAD1BA9-BAC1-467A-8BAC-793E25FD0327}"/>
              </a:ext>
            </a:extLst>
          </p:cNvPr>
          <p:cNvSpPr>
            <a:spLocks noGrp="1"/>
          </p:cNvSpPr>
          <p:nvPr>
            <p:ph type="title"/>
          </p:nvPr>
        </p:nvSpPr>
        <p:spPr/>
        <p:txBody>
          <a:bodyPr>
            <a:normAutofit fontScale="90000"/>
          </a:bodyPr>
          <a:lstStyle/>
          <a:p>
            <a:r>
              <a:rPr lang="en-US" dirty="0" err="1"/>
              <a:t>Voofies</a:t>
            </a:r>
            <a:endParaRPr lang="en-US" dirty="0"/>
          </a:p>
        </p:txBody>
      </p:sp>
      <p:sp>
        <p:nvSpPr>
          <p:cNvPr id="5" name="Text Placeholder 4">
            <a:extLst>
              <a:ext uri="{FF2B5EF4-FFF2-40B4-BE49-F238E27FC236}">
                <a16:creationId xmlns:a16="http://schemas.microsoft.com/office/drawing/2014/main" xmlns="" id="{7D737F10-2132-4FCD-BB98-D6C7C441C0EC}"/>
              </a:ext>
            </a:extLst>
          </p:cNvPr>
          <p:cNvSpPr>
            <a:spLocks noGrp="1"/>
          </p:cNvSpPr>
          <p:nvPr>
            <p:ph type="body" sz="quarter" idx="15"/>
          </p:nvPr>
        </p:nvSpPr>
        <p:spPr/>
        <p:txBody>
          <a:bodyPr/>
          <a:lstStyle/>
          <a:p>
            <a:r>
              <a:rPr lang="en-US" dirty="0"/>
              <a:t>What Can We Get You?</a:t>
            </a:r>
          </a:p>
        </p:txBody>
      </p:sp>
      <p:sp>
        <p:nvSpPr>
          <p:cNvPr id="4" name="Slide Number Placeholder 3">
            <a:extLst>
              <a:ext uri="{FF2B5EF4-FFF2-40B4-BE49-F238E27FC236}">
                <a16:creationId xmlns:a16="http://schemas.microsoft.com/office/drawing/2014/main" xmlns="" id="{C5AECA88-F863-4C00-BD8F-C9174D4B3BCD}"/>
              </a:ext>
            </a:extLst>
          </p:cNvPr>
          <p:cNvSpPr>
            <a:spLocks noGrp="1"/>
          </p:cNvSpPr>
          <p:nvPr>
            <p:ph type="sldNum" sz="quarter" idx="12"/>
          </p:nvPr>
        </p:nvSpPr>
        <p:spPr/>
        <p:txBody>
          <a:bodyPr/>
          <a:lstStyle/>
          <a:p>
            <a:fld id="{D9BB3731-526F-4638-85F8-715D717FFC12}" type="slidenum">
              <a:rPr lang="en-US" smtClean="0"/>
              <a:pPr/>
              <a:t>3</a:t>
            </a:fld>
            <a:endParaRPr lang="en-US" dirty="0"/>
          </a:p>
        </p:txBody>
      </p:sp>
      <p:pic>
        <p:nvPicPr>
          <p:cNvPr id="8" name="Picture 7">
            <a:extLst>
              <a:ext uri="{FF2B5EF4-FFF2-40B4-BE49-F238E27FC236}">
                <a16:creationId xmlns:a16="http://schemas.microsoft.com/office/drawing/2014/main" xmlns="" id="{006BC65B-BE4D-48AD-A1EE-260A57783BAB}"/>
              </a:ext>
            </a:extLst>
          </p:cNvPr>
          <p:cNvPicPr>
            <a:picLocks noChangeAspect="1"/>
          </p:cNvPicPr>
          <p:nvPr/>
        </p:nvPicPr>
        <p:blipFill>
          <a:blip r:embed="rId2"/>
          <a:stretch>
            <a:fillRect/>
          </a:stretch>
        </p:blipFill>
        <p:spPr>
          <a:xfrm>
            <a:off x="839788" y="1060323"/>
            <a:ext cx="2203637" cy="539877"/>
          </a:xfrm>
          <a:prstGeom prst="rect">
            <a:avLst/>
          </a:prstGeom>
        </p:spPr>
      </p:pic>
    </p:spTree>
    <p:extLst>
      <p:ext uri="{BB962C8B-B14F-4D97-AF65-F5344CB8AC3E}">
        <p14:creationId xmlns:p14="http://schemas.microsoft.com/office/powerpoint/2010/main" val="1057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ADB21EC-A694-46EC-A11A-C6E02A133068}"/>
              </a:ext>
            </a:extLst>
          </p:cNvPr>
          <p:cNvSpPr>
            <a:spLocks noGrp="1"/>
          </p:cNvSpPr>
          <p:nvPr>
            <p:ph type="title"/>
          </p:nvPr>
        </p:nvSpPr>
        <p:spPr>
          <a:xfrm>
            <a:off x="6096000" y="2257809"/>
            <a:ext cx="4405067" cy="1325563"/>
          </a:xfrm>
        </p:spPr>
        <p:txBody>
          <a:bodyPr/>
          <a:lstStyle/>
          <a:p>
            <a:r>
              <a:rPr lang="en-US" dirty="0"/>
              <a:t>ABOUT </a:t>
            </a:r>
            <a:r>
              <a:rPr lang="en-US" dirty="0" err="1"/>
              <a:t>Voofies</a:t>
            </a:r>
            <a:endParaRPr lang="en-US" dirty="0"/>
          </a:p>
        </p:txBody>
      </p:sp>
      <p:sp>
        <p:nvSpPr>
          <p:cNvPr id="7" name="Text Placeholder 6">
            <a:extLst>
              <a:ext uri="{FF2B5EF4-FFF2-40B4-BE49-F238E27FC236}">
                <a16:creationId xmlns:a16="http://schemas.microsoft.com/office/drawing/2014/main" xmlns="" id="{2A96FD62-B299-468D-AC37-BC8FE0EF0F2D}"/>
              </a:ext>
            </a:extLst>
          </p:cNvPr>
          <p:cNvSpPr>
            <a:spLocks noGrp="1"/>
          </p:cNvSpPr>
          <p:nvPr>
            <p:ph type="body" idx="13"/>
          </p:nvPr>
        </p:nvSpPr>
        <p:spPr>
          <a:xfrm>
            <a:off x="6096001" y="3971925"/>
            <a:ext cx="4772024" cy="1657350"/>
          </a:xfrm>
        </p:spPr>
        <p:txBody>
          <a:bodyPr>
            <a:noAutofit/>
          </a:bodyPr>
          <a:lstStyle/>
          <a:p>
            <a:pPr>
              <a:spcBef>
                <a:spcPts val="0"/>
              </a:spcBef>
              <a:spcAft>
                <a:spcPts val="1600"/>
              </a:spcAft>
            </a:pPr>
            <a:r>
              <a:rPr lang="en-US" sz="2400" cap="none" dirty="0"/>
              <a:t>We wish to establish a platform for the </a:t>
            </a:r>
            <a:r>
              <a:rPr lang="en-US" sz="2400" b="1" cap="none" dirty="0"/>
              <a:t>Tier 2 &amp; 3 Cities </a:t>
            </a:r>
            <a:r>
              <a:rPr lang="en-US" sz="2400" cap="none" dirty="0"/>
              <a:t>that will enable them with the </a:t>
            </a:r>
            <a:r>
              <a:rPr lang="en-US" sz="2400" cap="none" dirty="0">
                <a:latin typeface="arial" panose="020B0604020202020204" pitchFamily="34" charset="0"/>
              </a:rPr>
              <a:t>service </a:t>
            </a:r>
            <a:r>
              <a:rPr lang="en-US" sz="2400" cap="none" dirty="0"/>
              <a:t>to order products in the field of pharmacy, grocery, food, and other hyperlocal areas.</a:t>
            </a:r>
          </a:p>
        </p:txBody>
      </p:sp>
      <p:sp>
        <p:nvSpPr>
          <p:cNvPr id="4" name="Slide Number Placeholder 3">
            <a:extLst>
              <a:ext uri="{FF2B5EF4-FFF2-40B4-BE49-F238E27FC236}">
                <a16:creationId xmlns:a16="http://schemas.microsoft.com/office/drawing/2014/main" xmlns="" id="{70E1ADBA-CE66-4BFB-B4FB-33A8566C23AA}"/>
              </a:ext>
            </a:extLst>
          </p:cNvPr>
          <p:cNvSpPr>
            <a:spLocks noGrp="1"/>
          </p:cNvSpPr>
          <p:nvPr>
            <p:ph type="sldNum" sz="quarter" idx="12"/>
          </p:nvPr>
        </p:nvSpPr>
        <p:spPr/>
        <p:txBody>
          <a:bodyPr/>
          <a:lstStyle/>
          <a:p>
            <a:fld id="{D9BB3731-526F-4638-85F8-715D717FFC12}" type="slidenum">
              <a:rPr lang="en-US" smtClean="0"/>
              <a:pPr/>
              <a:t>4</a:t>
            </a:fld>
            <a:endParaRPr lang="en-US" dirty="0"/>
          </a:p>
        </p:txBody>
      </p:sp>
      <p:pic>
        <p:nvPicPr>
          <p:cNvPr id="12" name="Picture 11">
            <a:extLst>
              <a:ext uri="{FF2B5EF4-FFF2-40B4-BE49-F238E27FC236}">
                <a16:creationId xmlns:a16="http://schemas.microsoft.com/office/drawing/2014/main" xmlns="" id="{4EE377A6-F6AD-496F-89EF-FA0405FC4B73}"/>
              </a:ext>
            </a:extLst>
          </p:cNvPr>
          <p:cNvPicPr>
            <a:picLocks noChangeAspect="1"/>
          </p:cNvPicPr>
          <p:nvPr/>
        </p:nvPicPr>
        <p:blipFill>
          <a:blip r:embed="rId2"/>
          <a:stretch>
            <a:fillRect/>
          </a:stretch>
        </p:blipFill>
        <p:spPr>
          <a:xfrm>
            <a:off x="9374188" y="369273"/>
            <a:ext cx="2203637" cy="539877"/>
          </a:xfrm>
          <a:prstGeom prst="rect">
            <a:avLst/>
          </a:prstGeom>
        </p:spPr>
      </p:pic>
      <p:pic>
        <p:nvPicPr>
          <p:cNvPr id="15" name="Picture Placeholder 14">
            <a:extLst>
              <a:ext uri="{FF2B5EF4-FFF2-40B4-BE49-F238E27FC236}">
                <a16:creationId xmlns:a16="http://schemas.microsoft.com/office/drawing/2014/main" xmlns="" id="{892A6CB8-3726-4339-AAEB-DF9016BF17BA}"/>
              </a:ext>
            </a:extLst>
          </p:cNvPr>
          <p:cNvPicPr>
            <a:picLocks noGrp="1" noChangeAspect="1"/>
          </p:cNvPicPr>
          <p:nvPr>
            <p:ph type="pic" sz="quarter" idx="14"/>
          </p:nvPr>
        </p:nvPicPr>
        <p:blipFill>
          <a:blip r:embed="rId3"/>
          <a:srcRect l="6544" r="6544"/>
          <a:stretch>
            <a:fillRect/>
          </a:stretch>
        </p:blipFill>
        <p:spPr>
          <a:xfrm>
            <a:off x="400050" y="1323975"/>
            <a:ext cx="5351664" cy="4210050"/>
          </a:xfrm>
          <a:prstGeom prst="rect">
            <a:avLst/>
          </a:prstGeom>
        </p:spPr>
      </p:pic>
    </p:spTree>
    <p:extLst>
      <p:ext uri="{BB962C8B-B14F-4D97-AF65-F5344CB8AC3E}">
        <p14:creationId xmlns:p14="http://schemas.microsoft.com/office/powerpoint/2010/main" val="20086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xmlns="" id="{EC97DD1C-57E2-49D8-8EA1-532034C757C8}"/>
              </a:ext>
            </a:extLst>
          </p:cNvPr>
          <p:cNvSpPr>
            <a:spLocks noGrp="1"/>
          </p:cNvSpPr>
          <p:nvPr>
            <p:ph type="body" idx="1"/>
          </p:nvPr>
        </p:nvSpPr>
        <p:spPr/>
        <p:txBody>
          <a:bodyPr/>
          <a:lstStyle/>
          <a:p>
            <a:r>
              <a:rPr lang="en-US" dirty="0"/>
              <a:t>A Comprehensive Study</a:t>
            </a:r>
          </a:p>
        </p:txBody>
      </p:sp>
      <p:sp>
        <p:nvSpPr>
          <p:cNvPr id="6" name="Text Placeholder 5">
            <a:extLst>
              <a:ext uri="{FF2B5EF4-FFF2-40B4-BE49-F238E27FC236}">
                <a16:creationId xmlns:a16="http://schemas.microsoft.com/office/drawing/2014/main" xmlns="" id="{597E66D7-791B-4DE1-9B2A-979805735D1C}"/>
              </a:ext>
            </a:extLst>
          </p:cNvPr>
          <p:cNvSpPr>
            <a:spLocks noGrp="1"/>
          </p:cNvSpPr>
          <p:nvPr>
            <p:ph type="body" idx="13"/>
          </p:nvPr>
        </p:nvSpPr>
        <p:spPr>
          <a:xfrm>
            <a:off x="5953915" y="502912"/>
            <a:ext cx="5233742" cy="619827"/>
          </a:xfrm>
        </p:spPr>
        <p:txBody>
          <a:bodyPr/>
          <a:lstStyle/>
          <a:p>
            <a:pPr marL="0" indent="0">
              <a:buNone/>
            </a:pPr>
            <a:r>
              <a:rPr lang="en-US" sz="1800" dirty="0"/>
              <a:t>The inability of businesses to go online due to limited funds/ insufficient knowledge.</a:t>
            </a:r>
          </a:p>
          <a:p>
            <a:endParaRPr lang="en-US" dirty="0"/>
          </a:p>
          <a:p>
            <a:endParaRPr lang="en-US" dirty="0"/>
          </a:p>
        </p:txBody>
      </p:sp>
      <p:sp>
        <p:nvSpPr>
          <p:cNvPr id="2" name="Date Placeholder 1">
            <a:extLst>
              <a:ext uri="{FF2B5EF4-FFF2-40B4-BE49-F238E27FC236}">
                <a16:creationId xmlns:a16="http://schemas.microsoft.com/office/drawing/2014/main" xmlns="" id="{8F6DDBE9-329C-4482-B49A-274D0E87B1E9}"/>
              </a:ext>
            </a:extLst>
          </p:cNvPr>
          <p:cNvSpPr>
            <a:spLocks noGrp="1"/>
          </p:cNvSpPr>
          <p:nvPr>
            <p:ph type="dt" sz="half" idx="10"/>
          </p:nvPr>
        </p:nvSpPr>
        <p:spPr/>
        <p:txBody>
          <a:bodyPr/>
          <a:lstStyle/>
          <a:p>
            <a:r>
              <a:rPr lang="en-US" dirty="0"/>
              <a:t>MM.DD.20XX</a:t>
            </a:r>
          </a:p>
        </p:txBody>
      </p:sp>
      <p:sp>
        <p:nvSpPr>
          <p:cNvPr id="3" name="Footer Placeholder 2">
            <a:extLst>
              <a:ext uri="{FF2B5EF4-FFF2-40B4-BE49-F238E27FC236}">
                <a16:creationId xmlns:a16="http://schemas.microsoft.com/office/drawing/2014/main" xmlns="" id="{079651A3-B41C-436E-8A64-D3F5C1FDFE20}"/>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9AD83D5D-8E65-42E8-BA74-2E2799FED62A}"/>
              </a:ext>
            </a:extLst>
          </p:cNvPr>
          <p:cNvSpPr>
            <a:spLocks noGrp="1"/>
          </p:cNvSpPr>
          <p:nvPr>
            <p:ph type="sldNum" sz="quarter" idx="12"/>
          </p:nvPr>
        </p:nvSpPr>
        <p:spPr/>
        <p:txBody>
          <a:bodyPr/>
          <a:lstStyle/>
          <a:p>
            <a:fld id="{D9BB3731-526F-4638-85F8-715D717FFC12}" type="slidenum">
              <a:rPr lang="en-US" smtClean="0"/>
              <a:pPr/>
              <a:t>5</a:t>
            </a:fld>
            <a:endParaRPr lang="en-US" dirty="0"/>
          </a:p>
        </p:txBody>
      </p:sp>
      <p:pic>
        <p:nvPicPr>
          <p:cNvPr id="12" name="Picture Placeholder 11">
            <a:extLst>
              <a:ext uri="{FF2B5EF4-FFF2-40B4-BE49-F238E27FC236}">
                <a16:creationId xmlns:a16="http://schemas.microsoft.com/office/drawing/2014/main" xmlns="" id="{A3CA1084-D3B1-4998-985B-88E248DB87A2}"/>
              </a:ext>
            </a:extLst>
          </p:cNvPr>
          <p:cNvPicPr>
            <a:picLocks noGrp="1" noChangeAspect="1"/>
          </p:cNvPicPr>
          <p:nvPr>
            <p:ph type="pic" sz="quarter" idx="16"/>
          </p:nvPr>
        </p:nvPicPr>
        <p:blipFill>
          <a:blip r:embed="rId2"/>
          <a:srcRect t="2764" b="2764"/>
          <a:stretch>
            <a:fillRect/>
          </a:stretch>
        </p:blipFill>
        <p:spPr>
          <a:xfrm>
            <a:off x="838200" y="463097"/>
            <a:ext cx="2332037" cy="539750"/>
          </a:xfrm>
          <a:prstGeom prst="rect">
            <a:avLst/>
          </a:prstGeom>
        </p:spPr>
      </p:pic>
      <p:pic>
        <p:nvPicPr>
          <p:cNvPr id="15" name="Picture 14">
            <a:extLst>
              <a:ext uri="{FF2B5EF4-FFF2-40B4-BE49-F238E27FC236}">
                <a16:creationId xmlns:a16="http://schemas.microsoft.com/office/drawing/2014/main" xmlns="" id="{EB721668-08C5-4E12-9D2D-A0553A60DF76}"/>
              </a:ext>
            </a:extLst>
          </p:cNvPr>
          <p:cNvPicPr>
            <a:picLocks noChangeAspect="1"/>
          </p:cNvPicPr>
          <p:nvPr/>
        </p:nvPicPr>
        <p:blipFill>
          <a:blip r:embed="rId3"/>
          <a:stretch>
            <a:fillRect/>
          </a:stretch>
        </p:blipFill>
        <p:spPr>
          <a:xfrm>
            <a:off x="5832893" y="1115973"/>
            <a:ext cx="5475786" cy="2483553"/>
          </a:xfrm>
          <a:prstGeom prst="rect">
            <a:avLst/>
          </a:prstGeom>
        </p:spPr>
      </p:pic>
      <p:pic>
        <p:nvPicPr>
          <p:cNvPr id="16" name="Picture 15">
            <a:extLst>
              <a:ext uri="{FF2B5EF4-FFF2-40B4-BE49-F238E27FC236}">
                <a16:creationId xmlns:a16="http://schemas.microsoft.com/office/drawing/2014/main" xmlns="" id="{105724C8-1D5B-4FB4-9CCE-A46DF29130A1}"/>
              </a:ext>
            </a:extLst>
          </p:cNvPr>
          <p:cNvPicPr>
            <a:picLocks noChangeAspect="1"/>
          </p:cNvPicPr>
          <p:nvPr/>
        </p:nvPicPr>
        <p:blipFill>
          <a:blip r:embed="rId4"/>
          <a:stretch>
            <a:fillRect/>
          </a:stretch>
        </p:blipFill>
        <p:spPr>
          <a:xfrm>
            <a:off x="548451" y="3996336"/>
            <a:ext cx="5974295" cy="2709653"/>
          </a:xfrm>
          <a:prstGeom prst="rect">
            <a:avLst/>
          </a:prstGeom>
        </p:spPr>
      </p:pic>
      <p:sp>
        <p:nvSpPr>
          <p:cNvPr id="19" name="Text Placeholder 5">
            <a:extLst>
              <a:ext uri="{FF2B5EF4-FFF2-40B4-BE49-F238E27FC236}">
                <a16:creationId xmlns:a16="http://schemas.microsoft.com/office/drawing/2014/main" xmlns="" id="{0C628865-49D7-4D69-962D-ADD490854892}"/>
              </a:ext>
            </a:extLst>
          </p:cNvPr>
          <p:cNvSpPr txBox="1">
            <a:spLocks/>
          </p:cNvSpPr>
          <p:nvPr/>
        </p:nvSpPr>
        <p:spPr>
          <a:xfrm>
            <a:off x="6752626" y="4762500"/>
            <a:ext cx="5681417" cy="966526"/>
          </a:xfrm>
          <a:prstGeom prst="rect">
            <a:avLst/>
          </a:prstGeom>
        </p:spPr>
        <p:txBody>
          <a:bodyPr vert="horz" lIns="0" tIns="0" rIns="0" bIns="0" rtlCol="0" anchor="t" anchorCtr="0">
            <a:normAutofit/>
          </a:bodyPr>
          <a:lstStyle>
            <a:lvl1pPr marL="216000" indent="-216000" algn="l" defTabSz="914400" rtl="0" eaLnBrk="1" latinLnBrk="0" hangingPunct="1">
              <a:lnSpc>
                <a:spcPct val="90000"/>
              </a:lnSpc>
              <a:spcBef>
                <a:spcPts val="600"/>
              </a:spcBef>
              <a:buClr>
                <a:schemeClr val="bg2"/>
              </a:buClr>
              <a:buFont typeface="Wingdings" panose="05000000000000000000" pitchFamily="2" charset="2"/>
              <a:buChar char="§"/>
              <a:defRPr sz="1400" b="0" i="0" kern="1200">
                <a:solidFill>
                  <a:schemeClr val="tx2"/>
                </a:solidFill>
                <a:latin typeface="+mn-lt"/>
                <a:ea typeface="+mn-ea"/>
                <a:cs typeface="+mn-cs"/>
              </a:defRPr>
            </a:lvl1pPr>
            <a:lvl2pPr marL="457200" indent="0" algn="l" defTabSz="914400" rtl="0" eaLnBrk="1" latinLnBrk="0" hangingPunct="1">
              <a:lnSpc>
                <a:spcPct val="90000"/>
              </a:lnSpc>
              <a:spcBef>
                <a:spcPts val="500"/>
              </a:spcBef>
              <a:buClr>
                <a:schemeClr val="bg2"/>
              </a:buClr>
              <a:buFont typeface="Wingdings" pitchFamily="2" charset="2"/>
              <a:buNone/>
              <a:defRPr sz="2000" b="1"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bg2"/>
              </a:buClr>
              <a:buFont typeface="Wingdings" pitchFamily="2" charset="2"/>
              <a:buNone/>
              <a:defRPr sz="1800" b="1"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bg2"/>
              </a:buClr>
              <a:buFont typeface="Wingdings" pitchFamily="2" charset="2"/>
              <a:buNone/>
              <a:defRPr sz="1600" b="1" kern="1200">
                <a:solidFill>
                  <a:schemeClr val="tx2"/>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indent="0">
              <a:buNone/>
            </a:pPr>
            <a:r>
              <a:rPr lang="en-US" sz="1800" dirty="0"/>
              <a:t>The reluctance of our respondents to work according </a:t>
            </a:r>
          </a:p>
          <a:p>
            <a:pPr marL="0" indent="0">
              <a:buNone/>
            </a:pPr>
            <a:r>
              <a:rPr lang="en-US" sz="1800" dirty="0"/>
              <a:t>to the current revenue model as this causes them </a:t>
            </a:r>
          </a:p>
          <a:p>
            <a:pPr marL="0" indent="0">
              <a:buNone/>
            </a:pPr>
            <a:r>
              <a:rPr lang="en-US" sz="1800" dirty="0"/>
              <a:t>very little profit.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25032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849F580-01FD-484E-9950-47D2C72C0F18}"/>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xmlns="" id="{EC97DD1C-57E2-49D8-8EA1-532034C757C8}"/>
              </a:ext>
            </a:extLst>
          </p:cNvPr>
          <p:cNvSpPr>
            <a:spLocks noGrp="1"/>
          </p:cNvSpPr>
          <p:nvPr>
            <p:ph type="body" idx="1"/>
          </p:nvPr>
        </p:nvSpPr>
        <p:spPr/>
        <p:txBody>
          <a:bodyPr/>
          <a:lstStyle/>
          <a:p>
            <a:r>
              <a:rPr lang="en-US" dirty="0"/>
              <a:t>A Comprehensive Study (Contd.)</a:t>
            </a:r>
          </a:p>
        </p:txBody>
      </p:sp>
      <p:sp>
        <p:nvSpPr>
          <p:cNvPr id="6" name="Text Placeholder 5">
            <a:extLst>
              <a:ext uri="{FF2B5EF4-FFF2-40B4-BE49-F238E27FC236}">
                <a16:creationId xmlns:a16="http://schemas.microsoft.com/office/drawing/2014/main" xmlns="" id="{597E66D7-791B-4DE1-9B2A-979805735D1C}"/>
              </a:ext>
            </a:extLst>
          </p:cNvPr>
          <p:cNvSpPr>
            <a:spLocks noGrp="1"/>
          </p:cNvSpPr>
          <p:nvPr>
            <p:ph type="body" idx="13"/>
          </p:nvPr>
        </p:nvSpPr>
        <p:spPr>
          <a:xfrm>
            <a:off x="5710483" y="2229937"/>
            <a:ext cx="5233742" cy="639225"/>
          </a:xfrm>
        </p:spPr>
        <p:txBody>
          <a:bodyPr>
            <a:noAutofit/>
          </a:bodyPr>
          <a:lstStyle/>
          <a:p>
            <a:pPr marL="0" indent="0">
              <a:buNone/>
            </a:pPr>
            <a:r>
              <a:rPr lang="en-US" sz="1800" dirty="0"/>
              <a:t>The current revenue model for shops &amp; wholesale retailers is very little profitable and hence they need some alternative to boycott the current options.</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xmlns="" id="{9AD83D5D-8E65-42E8-BA74-2E2799FED62A}"/>
              </a:ext>
            </a:extLst>
          </p:cNvPr>
          <p:cNvSpPr>
            <a:spLocks noGrp="1"/>
          </p:cNvSpPr>
          <p:nvPr>
            <p:ph type="sldNum" sz="quarter" idx="12"/>
          </p:nvPr>
        </p:nvSpPr>
        <p:spPr/>
        <p:txBody>
          <a:bodyPr/>
          <a:lstStyle/>
          <a:p>
            <a:fld id="{D9BB3731-526F-4638-85F8-715D717FFC12}" type="slidenum">
              <a:rPr lang="en-US" smtClean="0"/>
              <a:pPr/>
              <a:t>6</a:t>
            </a:fld>
            <a:endParaRPr lang="en-US" dirty="0"/>
          </a:p>
        </p:txBody>
      </p:sp>
      <p:pic>
        <p:nvPicPr>
          <p:cNvPr id="12" name="Picture Placeholder 11">
            <a:extLst>
              <a:ext uri="{FF2B5EF4-FFF2-40B4-BE49-F238E27FC236}">
                <a16:creationId xmlns:a16="http://schemas.microsoft.com/office/drawing/2014/main" xmlns="" id="{A3CA1084-D3B1-4998-985B-88E248DB87A2}"/>
              </a:ext>
            </a:extLst>
          </p:cNvPr>
          <p:cNvPicPr>
            <a:picLocks noGrp="1" noChangeAspect="1"/>
          </p:cNvPicPr>
          <p:nvPr>
            <p:ph type="pic" sz="quarter" idx="16"/>
          </p:nvPr>
        </p:nvPicPr>
        <p:blipFill>
          <a:blip r:embed="rId2"/>
          <a:srcRect t="2764" b="2764"/>
          <a:stretch>
            <a:fillRect/>
          </a:stretch>
        </p:blipFill>
        <p:spPr>
          <a:xfrm>
            <a:off x="838200" y="463097"/>
            <a:ext cx="2332037" cy="539750"/>
          </a:xfrm>
          <a:prstGeom prst="rect">
            <a:avLst/>
          </a:prstGeom>
        </p:spPr>
      </p:pic>
      <p:pic>
        <p:nvPicPr>
          <p:cNvPr id="17" name="Picture 16">
            <a:extLst>
              <a:ext uri="{FF2B5EF4-FFF2-40B4-BE49-F238E27FC236}">
                <a16:creationId xmlns:a16="http://schemas.microsoft.com/office/drawing/2014/main" xmlns="" id="{6EA8E4FA-7322-468C-861A-263BE4DF069A}"/>
              </a:ext>
            </a:extLst>
          </p:cNvPr>
          <p:cNvPicPr>
            <a:picLocks noChangeAspect="1"/>
          </p:cNvPicPr>
          <p:nvPr/>
        </p:nvPicPr>
        <p:blipFill>
          <a:blip r:embed="rId3"/>
          <a:stretch>
            <a:fillRect/>
          </a:stretch>
        </p:blipFill>
        <p:spPr>
          <a:xfrm>
            <a:off x="5114896" y="3047197"/>
            <a:ext cx="6696103" cy="3037029"/>
          </a:xfrm>
          <a:prstGeom prst="rect">
            <a:avLst/>
          </a:prstGeom>
        </p:spPr>
      </p:pic>
    </p:spTree>
    <p:extLst>
      <p:ext uri="{BB962C8B-B14F-4D97-AF65-F5344CB8AC3E}">
        <p14:creationId xmlns:p14="http://schemas.microsoft.com/office/powerpoint/2010/main" val="142736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a:xfrm>
            <a:off x="219232" y="2266950"/>
            <a:ext cx="3771899" cy="1043996"/>
          </a:xfrm>
        </p:spPr>
        <p:txBody>
          <a:bodyPr>
            <a:noAutofit/>
          </a:bodyPr>
          <a:lstStyle/>
          <a:p>
            <a:r>
              <a:rPr lang="en-US" sz="2400" dirty="0"/>
              <a:t>Effect of Covid-19 on revenue at various merchants</a:t>
            </a:r>
          </a:p>
        </p:txBody>
      </p:sp>
      <p:sp>
        <p:nvSpPr>
          <p:cNvPr id="5" name="Text Placeholder 4">
            <a:extLst>
              <a:ext uri="{FF2B5EF4-FFF2-40B4-BE49-F238E27FC236}">
                <a16:creationId xmlns:a16="http://schemas.microsoft.com/office/drawing/2014/main" xmlns="" id="{C9F97B9C-B392-4B88-8F6A-8F5A636C64A5}"/>
              </a:ext>
            </a:extLst>
          </p:cNvPr>
          <p:cNvSpPr>
            <a:spLocks noGrp="1"/>
          </p:cNvSpPr>
          <p:nvPr>
            <p:ph type="body" idx="1"/>
          </p:nvPr>
        </p:nvSpPr>
        <p:spPr>
          <a:xfrm>
            <a:off x="219232" y="4426489"/>
            <a:ext cx="3752693" cy="539496"/>
          </a:xfrm>
        </p:spPr>
        <p:txBody>
          <a:bodyPr>
            <a:noAutofit/>
          </a:bodyPr>
          <a:lstStyle/>
          <a:p>
            <a:r>
              <a:rPr lang="en-US" sz="2800" dirty="0"/>
              <a:t>Aim:</a:t>
            </a:r>
          </a:p>
          <a:p>
            <a:r>
              <a:rPr lang="en-US" sz="1600" dirty="0"/>
              <a:t>Get knowledgeable on how has the Covid-19 affected merchants across various sectors of Ecommerce.</a:t>
            </a:r>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7</a:t>
            </a:fld>
            <a:endParaRPr lang="en-US" dirty="0"/>
          </a:p>
        </p:txBody>
      </p:sp>
      <p:pic>
        <p:nvPicPr>
          <p:cNvPr id="6" name="Picture Placeholder 11">
            <a:extLst>
              <a:ext uri="{FF2B5EF4-FFF2-40B4-BE49-F238E27FC236}">
                <a16:creationId xmlns:a16="http://schemas.microsoft.com/office/drawing/2014/main" xmlns="" id="{1D951049-B4C3-4DC8-8B83-DA3ED231E244}"/>
              </a:ext>
            </a:extLst>
          </p:cNvPr>
          <p:cNvPicPr>
            <a:picLocks noGrp="1" noChangeAspect="1"/>
          </p:cNvPicPr>
          <p:nvPr>
            <p:ph type="pic" sz="quarter" idx="16"/>
          </p:nvPr>
        </p:nvPicPr>
        <p:blipFill>
          <a:blip r:embed="rId2"/>
          <a:srcRect t="2764" b="2764"/>
          <a:stretch>
            <a:fillRect/>
          </a:stretch>
        </p:blipFill>
        <p:spPr>
          <a:xfrm>
            <a:off x="838201" y="530115"/>
            <a:ext cx="2332037" cy="539750"/>
          </a:xfrm>
          <a:prstGeom prst="rect">
            <a:avLst/>
          </a:prstGeom>
        </p:spPr>
      </p:pic>
      <p:pic>
        <p:nvPicPr>
          <p:cNvPr id="3" name="Picture 2">
            <a:extLst>
              <a:ext uri="{FF2B5EF4-FFF2-40B4-BE49-F238E27FC236}">
                <a16:creationId xmlns:a16="http://schemas.microsoft.com/office/drawing/2014/main" xmlns="" id="{51F8A9B5-3D14-4FEB-B115-3EBF980183BB}"/>
              </a:ext>
            </a:extLst>
          </p:cNvPr>
          <p:cNvPicPr>
            <a:picLocks noChangeAspect="1"/>
          </p:cNvPicPr>
          <p:nvPr/>
        </p:nvPicPr>
        <p:blipFill rotWithShape="1">
          <a:blip r:embed="rId3"/>
          <a:srcRect l="16641" t="33056" r="19140" b="21945"/>
          <a:stretch/>
        </p:blipFill>
        <p:spPr>
          <a:xfrm>
            <a:off x="4124325" y="1767896"/>
            <a:ext cx="7829551" cy="3086100"/>
          </a:xfrm>
          <a:prstGeom prst="rect">
            <a:avLst/>
          </a:prstGeom>
        </p:spPr>
      </p:pic>
    </p:spTree>
    <p:extLst>
      <p:ext uri="{BB962C8B-B14F-4D97-AF65-F5344CB8AC3E}">
        <p14:creationId xmlns:p14="http://schemas.microsoft.com/office/powerpoint/2010/main" val="189904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093E608-0E19-4F68-A6B7-B0A2A26356CB}"/>
              </a:ext>
            </a:extLst>
          </p:cNvPr>
          <p:cNvSpPr>
            <a:spLocks noGrp="1"/>
          </p:cNvSpPr>
          <p:nvPr>
            <p:ph type="title"/>
          </p:nvPr>
        </p:nvSpPr>
        <p:spPr>
          <a:xfrm>
            <a:off x="556497" y="2255710"/>
            <a:ext cx="3771899" cy="1043996"/>
          </a:xfrm>
        </p:spPr>
        <p:txBody>
          <a:bodyPr>
            <a:noAutofit/>
          </a:bodyPr>
          <a:lstStyle/>
          <a:p>
            <a:r>
              <a:rPr lang="en-US" sz="2400" dirty="0"/>
              <a:t>How has your Offline Sales changed in 2020 as compared to previous years?</a:t>
            </a:r>
          </a:p>
        </p:txBody>
      </p:sp>
      <p:sp>
        <p:nvSpPr>
          <p:cNvPr id="5" name="Text Placeholder 4">
            <a:extLst>
              <a:ext uri="{FF2B5EF4-FFF2-40B4-BE49-F238E27FC236}">
                <a16:creationId xmlns:a16="http://schemas.microsoft.com/office/drawing/2014/main" xmlns="" id="{C9F97B9C-B392-4B88-8F6A-8F5A636C64A5}"/>
              </a:ext>
            </a:extLst>
          </p:cNvPr>
          <p:cNvSpPr>
            <a:spLocks noGrp="1"/>
          </p:cNvSpPr>
          <p:nvPr>
            <p:ph type="body" idx="1"/>
          </p:nvPr>
        </p:nvSpPr>
        <p:spPr>
          <a:xfrm>
            <a:off x="556497" y="4602290"/>
            <a:ext cx="3752693" cy="539496"/>
          </a:xfrm>
        </p:spPr>
        <p:txBody>
          <a:bodyPr>
            <a:noAutofit/>
          </a:bodyPr>
          <a:lstStyle/>
          <a:p>
            <a:r>
              <a:rPr lang="en-US" sz="2800" dirty="0"/>
              <a:t>Aim:</a:t>
            </a:r>
          </a:p>
          <a:p>
            <a:r>
              <a:rPr lang="en-US" sz="2000" dirty="0"/>
              <a:t>To find how Effective can a new Ecommerce platform like </a:t>
            </a:r>
            <a:r>
              <a:rPr lang="en-US" sz="2000" dirty="0" err="1"/>
              <a:t>Voofies</a:t>
            </a:r>
            <a:r>
              <a:rPr lang="en-US" sz="2000" dirty="0"/>
              <a:t> be in such a condition?</a:t>
            </a:r>
            <a:endParaRPr lang="en-US" sz="1200" dirty="0"/>
          </a:p>
        </p:txBody>
      </p:sp>
      <p:sp>
        <p:nvSpPr>
          <p:cNvPr id="4" name="Slide Number Placeholder 3">
            <a:extLst>
              <a:ext uri="{FF2B5EF4-FFF2-40B4-BE49-F238E27FC236}">
                <a16:creationId xmlns:a16="http://schemas.microsoft.com/office/drawing/2014/main" xmlns="" id="{298BFDA7-2AA5-49BB-B8CE-5BAAD8CFE114}"/>
              </a:ext>
            </a:extLst>
          </p:cNvPr>
          <p:cNvSpPr>
            <a:spLocks noGrp="1"/>
          </p:cNvSpPr>
          <p:nvPr>
            <p:ph type="sldNum" sz="quarter" idx="12"/>
          </p:nvPr>
        </p:nvSpPr>
        <p:spPr/>
        <p:txBody>
          <a:bodyPr/>
          <a:lstStyle/>
          <a:p>
            <a:fld id="{D9BB3731-526F-4638-85F8-715D717FFC12}" type="slidenum">
              <a:rPr lang="en-US" smtClean="0"/>
              <a:pPr/>
              <a:t>8</a:t>
            </a:fld>
            <a:endParaRPr lang="en-US" dirty="0"/>
          </a:p>
        </p:txBody>
      </p:sp>
      <p:pic>
        <p:nvPicPr>
          <p:cNvPr id="6" name="Picture Placeholder 11">
            <a:extLst>
              <a:ext uri="{FF2B5EF4-FFF2-40B4-BE49-F238E27FC236}">
                <a16:creationId xmlns:a16="http://schemas.microsoft.com/office/drawing/2014/main" xmlns="" id="{1D951049-B4C3-4DC8-8B83-DA3ED231E244}"/>
              </a:ext>
            </a:extLst>
          </p:cNvPr>
          <p:cNvPicPr>
            <a:picLocks noGrp="1" noChangeAspect="1"/>
          </p:cNvPicPr>
          <p:nvPr>
            <p:ph type="pic" sz="quarter" idx="16"/>
          </p:nvPr>
        </p:nvPicPr>
        <p:blipFill>
          <a:blip r:embed="rId2"/>
          <a:srcRect t="2764" b="2764"/>
          <a:stretch>
            <a:fillRect/>
          </a:stretch>
        </p:blipFill>
        <p:spPr>
          <a:xfrm>
            <a:off x="838201" y="530115"/>
            <a:ext cx="2332037" cy="539750"/>
          </a:xfrm>
          <a:prstGeom prst="rect">
            <a:avLst/>
          </a:prstGeom>
        </p:spPr>
      </p:pic>
      <p:pic>
        <p:nvPicPr>
          <p:cNvPr id="8" name="Picture 7">
            <a:extLst>
              <a:ext uri="{FF2B5EF4-FFF2-40B4-BE49-F238E27FC236}">
                <a16:creationId xmlns:a16="http://schemas.microsoft.com/office/drawing/2014/main" xmlns="" id="{156484AB-EEDB-4220-BB22-0EBFCE6DB81A}"/>
              </a:ext>
            </a:extLst>
          </p:cNvPr>
          <p:cNvPicPr>
            <a:picLocks noChangeAspect="1"/>
          </p:cNvPicPr>
          <p:nvPr/>
        </p:nvPicPr>
        <p:blipFill rotWithShape="1">
          <a:blip r:embed="rId3"/>
          <a:srcRect l="26953" t="25417" r="28281" b="21667"/>
          <a:stretch/>
        </p:blipFill>
        <p:spPr>
          <a:xfrm>
            <a:off x="5191125" y="1614487"/>
            <a:ext cx="5457826" cy="3629026"/>
          </a:xfrm>
          <a:prstGeom prst="rect">
            <a:avLst/>
          </a:prstGeom>
        </p:spPr>
      </p:pic>
    </p:spTree>
    <p:extLst>
      <p:ext uri="{BB962C8B-B14F-4D97-AF65-F5344CB8AC3E}">
        <p14:creationId xmlns:p14="http://schemas.microsoft.com/office/powerpoint/2010/main" val="420591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ABF3864-5491-4A64-8FD3-73A0D2EC6EE2}"/>
              </a:ext>
            </a:extLst>
          </p:cNvPr>
          <p:cNvSpPr>
            <a:spLocks noGrp="1"/>
          </p:cNvSpPr>
          <p:nvPr>
            <p:ph type="title"/>
          </p:nvPr>
        </p:nvSpPr>
        <p:spPr/>
        <p:txBody>
          <a:bodyPr/>
          <a:lstStyle/>
          <a:p>
            <a:r>
              <a:rPr lang="en-US" dirty="0"/>
              <a:t>SOLUTION</a:t>
            </a:r>
          </a:p>
        </p:txBody>
      </p:sp>
      <p:sp>
        <p:nvSpPr>
          <p:cNvPr id="18" name="Text Placeholder 14">
            <a:extLst>
              <a:ext uri="{FF2B5EF4-FFF2-40B4-BE49-F238E27FC236}">
                <a16:creationId xmlns:a16="http://schemas.microsoft.com/office/drawing/2014/main" xmlns="" id="{746D3BBB-6CF6-48E9-A167-0EB926B60BCC}"/>
              </a:ext>
            </a:extLst>
          </p:cNvPr>
          <p:cNvSpPr>
            <a:spLocks noGrp="1"/>
          </p:cNvSpPr>
          <p:nvPr>
            <p:ph type="body" idx="13"/>
          </p:nvPr>
        </p:nvSpPr>
        <p:spPr/>
        <p:txBody>
          <a:bodyPr>
            <a:normAutofit/>
          </a:bodyPr>
          <a:lstStyle/>
          <a:p>
            <a:pPr marL="285750" indent="-285750">
              <a:buFont typeface="Arial" panose="020B0604020202020204" pitchFamily="34" charset="0"/>
              <a:buChar char="•"/>
            </a:pPr>
            <a:r>
              <a:rPr lang="en-US" sz="1800" dirty="0"/>
              <a:t>Provide a platform for the people especially belonging to the Tier 2 &amp; 3 cities from where they can order their required products like pharmacy, food, and other daily essentials while promoting </a:t>
            </a:r>
            <a:r>
              <a:rPr lang="en-US" sz="1800" b="1" dirty="0"/>
              <a:t>#digitalindia, #atmanirbharbharat, #vocalforlocal.</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Our respondents are pretty sure that if such a platform is provided to them that provides better earnings, they’ll surely get in touch with us.</a:t>
            </a:r>
          </a:p>
          <a:p>
            <a:pPr marL="285750" indent="-285750">
              <a:buFont typeface="Arial" panose="020B0604020202020204" pitchFamily="34" charset="0"/>
              <a:buChar char="•"/>
            </a:pPr>
            <a:endParaRPr lang="en-US" sz="1800" b="1" dirty="0"/>
          </a:p>
        </p:txBody>
      </p:sp>
      <p:sp>
        <p:nvSpPr>
          <p:cNvPr id="4" name="Slide Number Placeholder 3">
            <a:extLst>
              <a:ext uri="{FF2B5EF4-FFF2-40B4-BE49-F238E27FC236}">
                <a16:creationId xmlns:a16="http://schemas.microsoft.com/office/drawing/2014/main" xmlns="" id="{C0080583-D47F-40C1-BDC7-5C319C981FE0}"/>
              </a:ext>
            </a:extLst>
          </p:cNvPr>
          <p:cNvSpPr>
            <a:spLocks noGrp="1"/>
          </p:cNvSpPr>
          <p:nvPr>
            <p:ph type="sldNum" sz="quarter" idx="12"/>
          </p:nvPr>
        </p:nvSpPr>
        <p:spPr/>
        <p:txBody>
          <a:bodyPr/>
          <a:lstStyle/>
          <a:p>
            <a:fld id="{D9BB3731-526F-4638-85F8-715D717FFC12}" type="slidenum">
              <a:rPr lang="en-US" smtClean="0"/>
              <a:pPr/>
              <a:t>9</a:t>
            </a:fld>
            <a:endParaRPr lang="en-US" dirty="0"/>
          </a:p>
        </p:txBody>
      </p:sp>
      <p:pic>
        <p:nvPicPr>
          <p:cNvPr id="12" name="Picture Placeholder 11">
            <a:extLst>
              <a:ext uri="{FF2B5EF4-FFF2-40B4-BE49-F238E27FC236}">
                <a16:creationId xmlns:a16="http://schemas.microsoft.com/office/drawing/2014/main" xmlns="" id="{69F916B3-1234-4AE0-BAED-F160793A3661}"/>
              </a:ext>
            </a:extLst>
          </p:cNvPr>
          <p:cNvPicPr>
            <a:picLocks noGrp="1" noChangeAspect="1"/>
          </p:cNvPicPr>
          <p:nvPr>
            <p:ph type="pic" sz="quarter" idx="16"/>
          </p:nvPr>
        </p:nvPicPr>
        <p:blipFill>
          <a:blip r:embed="rId2"/>
          <a:srcRect t="2764" b="2764"/>
          <a:stretch>
            <a:fillRect/>
          </a:stretch>
        </p:blipFill>
        <p:spPr>
          <a:xfrm>
            <a:off x="9334500" y="609134"/>
            <a:ext cx="2332037" cy="539750"/>
          </a:xfrm>
          <a:prstGeom prst="rect">
            <a:avLst/>
          </a:prstGeom>
        </p:spPr>
      </p:pic>
      <p:pic>
        <p:nvPicPr>
          <p:cNvPr id="14" name="Picture Placeholder 13">
            <a:extLst>
              <a:ext uri="{FF2B5EF4-FFF2-40B4-BE49-F238E27FC236}">
                <a16:creationId xmlns:a16="http://schemas.microsoft.com/office/drawing/2014/main" xmlns="" id="{0E42B1D6-FE31-4FAE-8BD4-9A4E33F65811}"/>
              </a:ext>
            </a:extLst>
          </p:cNvPr>
          <p:cNvPicPr>
            <a:picLocks noGrp="1" noChangeAspect="1"/>
          </p:cNvPicPr>
          <p:nvPr>
            <p:ph type="pic" sz="quarter" idx="14"/>
          </p:nvPr>
        </p:nvPicPr>
        <p:blipFill rotWithShape="1">
          <a:blip r:embed="rId3"/>
          <a:srcRect l="13653" r="13653"/>
          <a:stretch>
            <a:fillRect/>
          </a:stretch>
        </p:blipFill>
        <p:spPr/>
      </p:pic>
    </p:spTree>
    <p:extLst>
      <p:ext uri="{BB962C8B-B14F-4D97-AF65-F5344CB8AC3E}">
        <p14:creationId xmlns:p14="http://schemas.microsoft.com/office/powerpoint/2010/main" val="3693130073"/>
      </p:ext>
    </p:extLst>
  </p:cSld>
  <p:clrMapOvr>
    <a:masterClrMapping/>
  </p:clrMapOvr>
</p:sld>
</file>

<file path=ppt/theme/theme1.xml><?xml version="1.0" encoding="utf-8"?>
<a:theme xmlns:a="http://schemas.openxmlformats.org/drawingml/2006/main" name="Financial_PitchDeck_MO-v6">
  <a:themeElements>
    <a:clrScheme name="Custom 23">
      <a:dk1>
        <a:srgbClr val="006F83"/>
      </a:dk1>
      <a:lt1>
        <a:srgbClr val="FFFFFF"/>
      </a:lt1>
      <a:dk2>
        <a:srgbClr val="4D4D4D"/>
      </a:dk2>
      <a:lt2>
        <a:srgbClr val="DED8A4"/>
      </a:lt2>
      <a:accent1>
        <a:srgbClr val="DED8A4"/>
      </a:accent1>
      <a:accent2>
        <a:srgbClr val="790000"/>
      </a:accent2>
      <a:accent3>
        <a:srgbClr val="969959"/>
      </a:accent3>
      <a:accent4>
        <a:srgbClr val="32A1A6"/>
      </a:accent4>
      <a:accent5>
        <a:srgbClr val="606032"/>
      </a:accent5>
      <a:accent6>
        <a:srgbClr val="3C8C41"/>
      </a:accent6>
      <a:hlink>
        <a:srgbClr val="006F83"/>
      </a:hlink>
      <a:folHlink>
        <a:srgbClr val="006F83"/>
      </a:folHlink>
    </a:clrScheme>
    <a:fontScheme name="Custom 6">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78270744_Financial pitch deck_AAS_v4" id="{6B56449C-CC63-4FF3-BE4A-64780CE1EAAB}" vid="{648F9AC5-FF4B-45EC-957E-86958EA969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BA64CC-A486-4853-8170-C389804B0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EEFE3F-2FB4-416D-9B9D-A1CF2786247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935F702-06A3-47B5-A78B-5ADAC21E3B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307</TotalTime>
  <Words>874</Words>
  <Application>Microsoft Office PowerPoint</Application>
  <PresentationFormat>Custom</PresentationFormat>
  <Paragraphs>118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Financial_PitchDeck_MO-v6</vt:lpstr>
      <vt:lpstr>PowerPoint Presentation</vt:lpstr>
      <vt:lpstr>HUMAN RESOURCE OUTSOURCING</vt:lpstr>
      <vt:lpstr>Voofies</vt:lpstr>
      <vt:lpstr>ABOUT Voofies</vt:lpstr>
      <vt:lpstr>PROBLEM</vt:lpstr>
      <vt:lpstr>PROBLEM</vt:lpstr>
      <vt:lpstr>Effect of Covid-19 on revenue at various merchants</vt:lpstr>
      <vt:lpstr>How has your Offline Sales changed in 2020 as compared to previous years?</vt:lpstr>
      <vt:lpstr>SOLUTION</vt:lpstr>
      <vt:lpstr>SOLUTION</vt:lpstr>
      <vt:lpstr>Outsourcing of Payment Portal</vt:lpstr>
      <vt:lpstr>Sources of Revenue</vt:lpstr>
      <vt:lpstr>Traction &amp; Audience</vt:lpstr>
      <vt:lpstr>Our App</vt:lpstr>
      <vt:lpstr>COMPETITION PART </vt:lpstr>
      <vt:lpstr>Can we relate traditional petroleum industry with New Age Technology, specifically Ecommerce Platform?</vt:lpstr>
      <vt:lpstr>DOOR-TO DOOR DELIVERY (DDD) OF HIGH SPEED DIESEL THROUGH START-UPS: AN INITIATIVE BY IOCL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Ishaan Raghav</dc:creator>
  <cp:lastModifiedBy>ANISH BHARTI</cp:lastModifiedBy>
  <cp:revision>7</cp:revision>
  <dcterms:created xsi:type="dcterms:W3CDTF">2021-08-21T17:59:53Z</dcterms:created>
  <dcterms:modified xsi:type="dcterms:W3CDTF">2021-12-21T01:59:12Z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