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61" r:id="rId5"/>
    <p:sldId id="259" r:id="rId6"/>
    <p:sldId id="262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9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5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delasyahid/Deploy_Machine_Learning_dengan_Flask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89705-4518-AA40-957B-F240E092A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dirty="0"/>
              <a:t>PREDICTION THE BREAST CANCER TYPE USING 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DC080-B0D5-934C-923B-D178A198A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5167714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: Muhammad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fadel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asyahid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413D4-7121-42F0-BFDB-9F58D6C8C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r="53614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1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52EE9-CB9B-3C4D-9BD9-C2077942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0637A-A76D-49D1-93D4-5DCB1B8DD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r="53614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1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68476-6A1E-EF4B-B1C8-8351B4DB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0" y="643467"/>
            <a:ext cx="622076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created the machine learning model from ‘Breast Cancer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Winsconsin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 dataset and deploy it using Flask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EC60EB-4C92-A24E-9E65-97697E695C11}"/>
              </a:ext>
            </a:extLst>
          </p:cNvPr>
          <p:cNvSpPr txBox="1">
            <a:spLocks/>
          </p:cNvSpPr>
          <p:nvPr/>
        </p:nvSpPr>
        <p:spPr>
          <a:xfrm>
            <a:off x="7534656" y="785235"/>
            <a:ext cx="3055805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DA28CB-A867-6747-9C12-966B9EFC40C3}"/>
              </a:ext>
            </a:extLst>
          </p:cNvPr>
          <p:cNvSpPr txBox="1">
            <a:spLocks/>
          </p:cNvSpPr>
          <p:nvPr/>
        </p:nvSpPr>
        <p:spPr>
          <a:xfrm>
            <a:off x="1207657" y="5491607"/>
            <a:ext cx="1025179" cy="86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>
                <a:solidFill>
                  <a:schemeClr val="tx1"/>
                </a:solidFill>
              </a:rPr>
              <a:t>* Source :</a:t>
            </a:r>
          </a:p>
        </p:txBody>
      </p:sp>
      <p:sp>
        <p:nvSpPr>
          <p:cNvPr id="13" name="Title 1">
            <a:hlinkClick r:id="rId2"/>
            <a:extLst>
              <a:ext uri="{FF2B5EF4-FFF2-40B4-BE49-F238E27FC236}">
                <a16:creationId xmlns:a16="http://schemas.microsoft.com/office/drawing/2014/main" id="{1A5186BE-AC40-4948-8FAF-57428CBCF1F9}"/>
              </a:ext>
            </a:extLst>
          </p:cNvPr>
          <p:cNvSpPr txBox="1">
            <a:spLocks/>
          </p:cNvSpPr>
          <p:nvPr/>
        </p:nvSpPr>
        <p:spPr>
          <a:xfrm>
            <a:off x="1372225" y="5476029"/>
            <a:ext cx="4888342" cy="86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1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https://www.kaggle.com/uciml/breast-cancer-wisconsin-data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8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E5A5-559D-CF43-A070-BE99345E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673396"/>
            <a:ext cx="626301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Machine Learning model could assist the doctor to predict the breast cancer type easily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D3038-FCC9-5749-BF7D-F476A04F6994}"/>
              </a:ext>
            </a:extLst>
          </p:cNvPr>
          <p:cNvSpPr txBox="1">
            <a:spLocks/>
          </p:cNvSpPr>
          <p:nvPr/>
        </p:nvSpPr>
        <p:spPr>
          <a:xfrm>
            <a:off x="6822780" y="673396"/>
            <a:ext cx="2972127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7604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DE7B4-3867-F044-8C12-83207DF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03" y="643467"/>
            <a:ext cx="6273924" cy="50540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can easily input the mean of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radius,texture,area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smoothness,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compactness,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concavity,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concave points, 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symmetry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025B5D-E68C-844F-A86D-631543431D12}"/>
              </a:ext>
            </a:extLst>
          </p:cNvPr>
          <p:cNvSpPr txBox="1">
            <a:spLocks/>
          </p:cNvSpPr>
          <p:nvPr/>
        </p:nvSpPr>
        <p:spPr>
          <a:xfrm>
            <a:off x="7951276" y="2200931"/>
            <a:ext cx="2715282" cy="245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46315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12569-E21A-3F40-9272-AAE1AC16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493" y="1391367"/>
            <a:ext cx="3247600" cy="35582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 Model Accuracy?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DDF013-FA7F-1342-83FD-A3434FA030F7}"/>
              </a:ext>
            </a:extLst>
          </p:cNvPr>
          <p:cNvSpPr txBox="1">
            <a:spLocks/>
          </p:cNvSpPr>
          <p:nvPr/>
        </p:nvSpPr>
        <p:spPr>
          <a:xfrm>
            <a:off x="1525053" y="718143"/>
            <a:ext cx="5692209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 used Random Forest Classifier in this Machine Learning Model which has 95 % accuracy 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8C209D-4D65-0144-9F88-6927F1B3E7DF}"/>
              </a:ext>
            </a:extLst>
          </p:cNvPr>
          <p:cNvSpPr txBox="1">
            <a:spLocks/>
          </p:cNvSpPr>
          <p:nvPr/>
        </p:nvSpPr>
        <p:spPr>
          <a:xfrm>
            <a:off x="472501" y="5575407"/>
            <a:ext cx="3570862" cy="70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*evaluation metrics using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3449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D0D17-6DBD-5E4C-A05F-EE4FE033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How is the dashboard?</a:t>
            </a:r>
          </a:p>
        </p:txBody>
      </p:sp>
      <p:pic>
        <p:nvPicPr>
          <p:cNvPr id="6" name="Picture 5" descr="A picture containing scissors, pair, table&#10;&#10;Description automatically generated">
            <a:extLst>
              <a:ext uri="{FF2B5EF4-FFF2-40B4-BE49-F238E27FC236}">
                <a16:creationId xmlns:a16="http://schemas.microsoft.com/office/drawing/2014/main" id="{639E02C0-8DC2-FB44-9149-7D9D6C87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88537"/>
            <a:ext cx="6912217" cy="3957243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15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FA0187-DBDB-0A46-9ED6-B7FEFE78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How is the result?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B084425-AE77-654C-80E9-ED2E8EA6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62616"/>
            <a:ext cx="6912217" cy="40090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03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CD37-2772-4141-AD87-D1651025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7" y="610812"/>
            <a:ext cx="5422384" cy="4972972"/>
          </a:xfrm>
        </p:spPr>
        <p:txBody>
          <a:bodyPr anchor="ctr">
            <a:normAutofit/>
          </a:bodyPr>
          <a:lstStyle/>
          <a:p>
            <a:pPr algn="r"/>
            <a:r>
              <a:rPr lang="en-US" sz="8800" dirty="0"/>
              <a:t>Do you </a:t>
            </a:r>
            <a:r>
              <a:rPr lang="en-US" sz="8800" dirty="0" err="1"/>
              <a:t>wanna</a:t>
            </a:r>
            <a:r>
              <a:rPr lang="en-US" sz="8800" dirty="0"/>
              <a:t> try?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09A6-80DD-2F4C-8984-F12383BB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621697"/>
            <a:ext cx="3621025" cy="5147973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4742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26FDA-87AF-6843-985C-BF543895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524" y="709971"/>
            <a:ext cx="3401961" cy="34947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Kindly Check my </a:t>
            </a:r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repositories and run the Flask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F0C62-FCFF-4AFB-981D-B3562E2E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633999" y="1223090"/>
            <a:ext cx="6912217" cy="388813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85F1656-8C2F-0F47-911E-B561812112A3}"/>
              </a:ext>
            </a:extLst>
          </p:cNvPr>
          <p:cNvSpPr txBox="1">
            <a:spLocks/>
          </p:cNvSpPr>
          <p:nvPr/>
        </p:nvSpPr>
        <p:spPr>
          <a:xfrm>
            <a:off x="8135938" y="4481990"/>
            <a:ext cx="78583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Source : </a:t>
            </a:r>
          </a:p>
        </p:txBody>
      </p:sp>
      <p:sp>
        <p:nvSpPr>
          <p:cNvPr id="18" name="Title 1">
            <a:hlinkClick r:id="rId3"/>
            <a:extLst>
              <a:ext uri="{FF2B5EF4-FFF2-40B4-BE49-F238E27FC236}">
                <a16:creationId xmlns:a16="http://schemas.microsoft.com/office/drawing/2014/main" id="{B22B7A14-C55C-8747-963B-84581ADD7AD2}"/>
              </a:ext>
            </a:extLst>
          </p:cNvPr>
          <p:cNvSpPr txBox="1">
            <a:spLocks/>
          </p:cNvSpPr>
          <p:nvPr/>
        </p:nvSpPr>
        <p:spPr>
          <a:xfrm>
            <a:off x="8798791" y="4528328"/>
            <a:ext cx="2450456" cy="7728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github.com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fadelasyahid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Deploy_Machine_Learning_dengan_Flask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79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PREDICTION THE BREAST CANCER TYPE USING MACHINE LEARNING WITH PYTHON</vt:lpstr>
      <vt:lpstr>I created the machine learning model from ‘Breast Cancer Winsconsin’ dataset and deploy it using Flask</vt:lpstr>
      <vt:lpstr>This Machine Learning model could assist the doctor to predict the breast cancer type easily </vt:lpstr>
      <vt:lpstr>User can easily input the mean of radius,texture,area, smoothness, compactness, concavity, concave points,  and symmetry</vt:lpstr>
      <vt:lpstr>Machine Learning Model Accuracy?</vt:lpstr>
      <vt:lpstr>How is the dashboard?</vt:lpstr>
      <vt:lpstr>How is the result?</vt:lpstr>
      <vt:lpstr>Do you wanna try?</vt:lpstr>
      <vt:lpstr>Kindly Check my Github repositories and run the Flask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THE BREAST CANCER TYPE USING MACHINE LEARNING WITH PYTHON</dc:title>
  <dc:creator>MUHAMMAD FADEL ASYAHID</dc:creator>
  <cp:lastModifiedBy>MUHAMMAD FADEL ASYAHID</cp:lastModifiedBy>
  <cp:revision>1</cp:revision>
  <dcterms:created xsi:type="dcterms:W3CDTF">2020-06-05T11:44:50Z</dcterms:created>
  <dcterms:modified xsi:type="dcterms:W3CDTF">2020-06-05T11:45:32Z</dcterms:modified>
</cp:coreProperties>
</file>