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1" r:id="rId18"/>
    <p:sldId id="272" r:id="rId19"/>
    <p:sldId id="273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378A17-C673-4867-80C5-F06D2AF97536}">
          <p14:sldIdLst>
            <p14:sldId id="27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5"/>
            <p14:sldId id="271"/>
            <p14:sldId id="272"/>
            <p14:sldId id="273"/>
            <p14:sldId id="276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1/4/2021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1/4/2021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250" y="2600325"/>
            <a:ext cx="8534400" cy="2286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RESPONSIVE WEBSITE USING HTML, CSS, AND BOOTSTRAP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250" y="1066800"/>
            <a:ext cx="8534400" cy="11107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FADELLA AMIRAH SIREGAR</a:t>
            </a:r>
            <a:endParaRPr lang="en-US" sz="4000" b="1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8257" y="4789248"/>
            <a:ext cx="1557725" cy="15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7;p10" descr="Image result for c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0794" y="4789248"/>
            <a:ext cx="1131311" cy="159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17" y="5113424"/>
            <a:ext cx="1240442" cy="12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Pseudo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4817097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Digunakan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mendefinisikan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dirty="0" err="1" smtClean="0"/>
              <a:t>keadaan</a:t>
            </a:r>
            <a:r>
              <a:rPr lang="en-US" sz="2500" dirty="0" smtClean="0"/>
              <a:t> </a:t>
            </a:r>
            <a:r>
              <a:rPr lang="en-US" sz="2500" dirty="0" err="1" smtClean="0"/>
              <a:t>khusus</a:t>
            </a:r>
            <a:r>
              <a:rPr lang="en-US" sz="2500" dirty="0" smtClean="0"/>
              <a:t> </a:t>
            </a: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suatu</a:t>
            </a:r>
            <a:r>
              <a:rPr lang="en-US" sz="2500" dirty="0" smtClean="0"/>
              <a:t> </a:t>
            </a:r>
            <a:r>
              <a:rPr lang="en-US" sz="2500" dirty="0" err="1" smtClean="0"/>
              <a:t>elemen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 err="1" smtClean="0"/>
              <a:t>Sintaks</a:t>
            </a:r>
            <a:r>
              <a:rPr lang="en-US" sz="2500" dirty="0" smtClean="0"/>
              <a:t>: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Contoh</a:t>
            </a:r>
            <a:r>
              <a:rPr lang="en-US" sz="2500" dirty="0" smtClean="0"/>
              <a:t>:  </a:t>
            </a:r>
          </a:p>
          <a:p>
            <a:pPr marL="82296" indent="0">
              <a:buNone/>
            </a:pPr>
            <a:endParaRPr lang="en-US" sz="2500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5316" y="5133325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723838" y="3471422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selector:pseudo-class</a:t>
            </a:r>
            <a:r>
              <a:rPr lang="en-US" dirty="0" smtClean="0"/>
              <a:t> {</a:t>
            </a:r>
            <a:r>
              <a:rPr lang="en-US" dirty="0" err="1" smtClean="0"/>
              <a:t>property:value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23838" y="5226380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div:hover</a:t>
            </a:r>
            <a:r>
              <a:rPr lang="en-US" dirty="0" smtClean="0"/>
              <a:t>{background-color: blue;}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Pseudo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533085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menata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bagian-bagian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Pseudo elements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(::)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deklarasi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dituliskan</a:t>
            </a:r>
            <a:r>
              <a:rPr lang="en-US" sz="2000" dirty="0" smtClean="0"/>
              <a:t> property content.</a:t>
            </a:r>
          </a:p>
          <a:p>
            <a:endParaRPr lang="en-US" sz="2000" dirty="0"/>
          </a:p>
          <a:p>
            <a:r>
              <a:rPr lang="en-US" sz="2000" dirty="0" err="1" smtClean="0"/>
              <a:t>Sintaks</a:t>
            </a:r>
            <a:r>
              <a:rPr lang="en-US" sz="2000" dirty="0" smtClean="0"/>
              <a:t>:</a:t>
            </a:r>
          </a:p>
          <a:p>
            <a:pPr marL="82296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0273" y="5187314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723836" y="4431029"/>
            <a:ext cx="5552137" cy="404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elector::pseudo-element {declaration block;}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662" y="5213021"/>
            <a:ext cx="5024487" cy="1376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en-US" dirty="0" smtClean="0"/>
              <a:t>h1::after{</a:t>
            </a:r>
          </a:p>
          <a:p>
            <a:pPr lvl="3" algn="just"/>
            <a:r>
              <a:rPr lang="en-US" dirty="0"/>
              <a:t>c</a:t>
            </a:r>
            <a:r>
              <a:rPr lang="en-US" dirty="0" smtClean="0"/>
              <a:t>ontent : “</a:t>
            </a:r>
            <a:r>
              <a:rPr lang="en-US" dirty="0" err="1"/>
              <a:t>k</a:t>
            </a:r>
            <a:r>
              <a:rPr lang="en-US" dirty="0" err="1" smtClean="0"/>
              <a:t>onten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r>
              <a:rPr lang="en-US" dirty="0" smtClean="0"/>
              <a:t>”;</a:t>
            </a:r>
          </a:p>
          <a:p>
            <a:pPr lvl="3" algn="just"/>
            <a:r>
              <a:rPr lang="en-US" dirty="0"/>
              <a:t>c</a:t>
            </a:r>
            <a:r>
              <a:rPr lang="en-US" dirty="0" smtClean="0"/>
              <a:t>olor: blue;</a:t>
            </a:r>
            <a:endParaRPr lang="en-US" dirty="0"/>
          </a:p>
          <a:p>
            <a:pPr lvl="3" algn="just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313" y="1409700"/>
            <a:ext cx="5137104" cy="52833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/>
              <a:t>Content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Padding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di </a:t>
            </a:r>
            <a:r>
              <a:rPr lang="en-US" sz="2000" dirty="0" err="1" smtClean="0"/>
              <a:t>sekitar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Border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mengelilingi</a:t>
            </a:r>
            <a:r>
              <a:rPr lang="en-US" sz="2000" dirty="0" smtClean="0"/>
              <a:t> </a:t>
            </a:r>
            <a:r>
              <a:rPr lang="en-US" sz="2000" dirty="0" err="1" smtClean="0"/>
              <a:t>konten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padding.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2000" b="1" dirty="0" smtClean="0"/>
              <a:t>Margin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.</a:t>
            </a: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8" r="11731"/>
          <a:stretch/>
        </p:blipFill>
        <p:spPr>
          <a:xfrm>
            <a:off x="6768838" y="2219275"/>
            <a:ext cx="5156462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319753"/>
            <a:ext cx="9718531" cy="26772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Static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default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Relative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normalnya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Absolute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pembungkusnya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Fixed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browser.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Sticky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scroll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3" b="12389"/>
          <a:stretch/>
        </p:blipFill>
        <p:spPr>
          <a:xfrm>
            <a:off x="2693646" y="4072378"/>
            <a:ext cx="8438435" cy="24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0"/>
            <a:ext cx="8634450" cy="49533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 layout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Flexbox </a:t>
            </a:r>
            <a:r>
              <a:rPr lang="en-US" dirty="0" err="1" smtClean="0"/>
              <a:t>bekerja</a:t>
            </a:r>
            <a:r>
              <a:rPr lang="en-US" dirty="0" smtClean="0"/>
              <a:t> di area yang </a:t>
            </a:r>
            <a:r>
              <a:rPr lang="en-US" dirty="0" err="1" smtClean="0"/>
              <a:t>disebut</a:t>
            </a:r>
            <a:r>
              <a:rPr lang="en-US" dirty="0" smtClean="0"/>
              <a:t> flex-container.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Sumbu</a:t>
            </a:r>
            <a:r>
              <a:rPr lang="en-US" dirty="0" smtClean="0"/>
              <a:t> flexbox 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Main axis :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flex-direction.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Cross axis :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main axis.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flexbox,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flex-grow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flex-shrink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flex-basis</a:t>
            </a:r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327" y="5010778"/>
            <a:ext cx="1131311" cy="15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1"/>
            <a:ext cx="8634450" cy="51136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 layout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menjabarkan</a:t>
            </a:r>
            <a:r>
              <a:rPr lang="en-US" dirty="0" smtClean="0"/>
              <a:t> area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grid-container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i="1" dirty="0" err="1" smtClean="0"/>
              <a:t>display:grid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grid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grid-template-rows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grid-template-columns.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327" y="5010778"/>
            <a:ext cx="1131311" cy="15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44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71" y="1760094"/>
            <a:ext cx="8634413" cy="4256779"/>
          </a:xfrm>
        </p:spPr>
      </p:pic>
    </p:spTree>
    <p:extLst>
      <p:ext uri="{BB962C8B-B14F-4D97-AF65-F5344CB8AC3E}">
        <p14:creationId xmlns:p14="http://schemas.microsoft.com/office/powerpoint/2010/main" val="351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0"/>
            <a:ext cx="8427059" cy="5052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Bootstrap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framework open-source </a:t>
            </a:r>
            <a:r>
              <a:rPr lang="en-US" dirty="0" err="1" smtClean="0"/>
              <a:t>khusus</a:t>
            </a:r>
            <a:r>
              <a:rPr lang="en-US" dirty="0" smtClean="0"/>
              <a:t> front end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web.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bootstrap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website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responsive </a:t>
            </a:r>
            <a:r>
              <a:rPr lang="en-US" dirty="0" err="1" smtClean="0"/>
              <a:t>dan</a:t>
            </a:r>
            <a:r>
              <a:rPr lang="en-US" dirty="0" smtClean="0"/>
              <a:t> mobile-first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optimal di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82296" indent="0">
              <a:lnSpc>
                <a:spcPct val="120000"/>
              </a:lnSpc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(CONTAINERS)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527142"/>
            <a:ext cx="8427059" cy="49349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Container </a:t>
            </a:r>
            <a:r>
              <a:rPr lang="en-US" dirty="0" err="1" smtClean="0"/>
              <a:t>adalah</a:t>
            </a:r>
            <a:r>
              <a:rPr lang="en-US" dirty="0" smtClean="0"/>
              <a:t> element layout yang paling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bootstrap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grid system.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Ada 2 </a:t>
            </a:r>
            <a:r>
              <a:rPr lang="en-US" dirty="0" err="1" smtClean="0"/>
              <a:t>jenis</a:t>
            </a:r>
            <a:r>
              <a:rPr lang="en-US" dirty="0" smtClean="0"/>
              <a:t> container </a:t>
            </a:r>
            <a:r>
              <a:rPr lang="en-US" dirty="0" err="1" smtClean="0"/>
              <a:t>pada</a:t>
            </a:r>
            <a:r>
              <a:rPr lang="en-US" dirty="0" smtClean="0"/>
              <a:t> bootstrap 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.container :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			       	  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breakpoint responsive 			       	   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layoutnya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.container-fluid :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100% </a:t>
            </a:r>
            <a:r>
              <a:rPr lang="en-US" dirty="0" err="1" smtClean="0"/>
              <a:t>disemua</a:t>
            </a:r>
            <a:r>
              <a:rPr lang="en-US" dirty="0" smtClean="0"/>
              <a:t> 			</a:t>
            </a:r>
            <a:r>
              <a:rPr lang="en-US" dirty="0"/>
              <a:t>	 </a:t>
            </a:r>
            <a:r>
              <a:rPr lang="en-US" dirty="0" smtClean="0"/>
              <a:t> breakpoint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					  </a:t>
            </a:r>
            <a:r>
              <a:rPr lang="en-US" dirty="0" err="1" smtClean="0"/>
              <a:t>layoutnya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 (GRID)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409700"/>
            <a:ext cx="8568461" cy="505237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grid bootstrap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layout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flexbox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responsive.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Grid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12 </a:t>
            </a:r>
            <a:r>
              <a:rPr lang="en-US" dirty="0" err="1" smtClean="0"/>
              <a:t>kolom</a:t>
            </a:r>
            <a:r>
              <a:rPr lang="en-US" dirty="0" smtClean="0"/>
              <a:t> (col)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barisnya</a:t>
            </a:r>
            <a:r>
              <a:rPr lang="en-US" dirty="0" smtClean="0"/>
              <a:t> (row)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4 </a:t>
            </a:r>
            <a:r>
              <a:rPr lang="en-US" dirty="0" err="1" smtClean="0"/>
              <a:t>bagian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r>
              <a:rPr lang="en-US" dirty="0" smtClean="0"/>
              <a:t>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768px)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sm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tablet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768px)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md(</a:t>
            </a:r>
            <a:r>
              <a:rPr lang="en-US" dirty="0" err="1" smtClean="0"/>
              <a:t>untuk</a:t>
            </a:r>
            <a:r>
              <a:rPr lang="en-US" dirty="0" smtClean="0"/>
              <a:t> laptop </a:t>
            </a:r>
            <a:r>
              <a:rPr lang="en-US" dirty="0" err="1" smtClean="0"/>
              <a:t>kecil</a:t>
            </a:r>
            <a:r>
              <a:rPr lang="en-US" dirty="0" smtClean="0"/>
              <a:t>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992px)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lg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laptop </a:t>
            </a:r>
            <a:r>
              <a:rPr lang="en-US" dirty="0" err="1" smtClean="0"/>
              <a:t>dan</a:t>
            </a:r>
            <a:r>
              <a:rPr lang="en-US" dirty="0" smtClean="0"/>
              <a:t> desktop –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1200px)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30" y="5458119"/>
            <a:ext cx="1003954" cy="10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725104"/>
            <a:ext cx="9997440" cy="45232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web.</a:t>
            </a:r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Ekstensi</a:t>
            </a:r>
            <a:r>
              <a:rPr lang="en-US" dirty="0" smtClean="0"/>
              <a:t> file </a:t>
            </a:r>
            <a:r>
              <a:rPr lang="en-US" dirty="0" err="1" smtClean="0"/>
              <a:t>berupa</a:t>
            </a:r>
            <a:r>
              <a:rPr lang="en-US" dirty="0" smtClean="0"/>
              <a:t> “.html” </a:t>
            </a:r>
            <a:r>
              <a:rPr lang="en-US" dirty="0" err="1" smtClean="0"/>
              <a:t>atau</a:t>
            </a:r>
            <a:r>
              <a:rPr lang="en-US" dirty="0" smtClean="0"/>
              <a:t> “.</a:t>
            </a:r>
            <a:r>
              <a:rPr lang="en-US" dirty="0" err="1" smtClean="0"/>
              <a:t>htm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 err="1" smtClean="0"/>
              <a:t>berjalan</a:t>
            </a:r>
            <a:r>
              <a:rPr lang="en-US" dirty="0" smtClean="0"/>
              <a:t> di browser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case sensitive.</a:t>
            </a:r>
          </a:p>
          <a:p>
            <a:endParaRPr lang="en-US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0406" y="5186676"/>
            <a:ext cx="1557725" cy="155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7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068" y="2912885"/>
            <a:ext cx="4300718" cy="1002198"/>
          </a:xfrm>
        </p:spPr>
        <p:txBody>
          <a:bodyPr>
            <a:normAutofit/>
          </a:bodyPr>
          <a:lstStyle/>
          <a:p>
            <a:r>
              <a:rPr lang="en-US" sz="5600" dirty="0" smtClean="0"/>
              <a:t>THANK YOU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6842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300900"/>
            <a:ext cx="9997440" cy="54015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tanda-tanda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(tag)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kode-kode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ditafsirkan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browser agar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tag HTML: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 smtClean="0"/>
              <a:t>ELEMENT : Nama tag HTML (</a:t>
            </a:r>
            <a:r>
              <a:rPr lang="en-US" sz="2200" dirty="0" err="1" smtClean="0"/>
              <a:t>Cth</a:t>
            </a:r>
            <a:r>
              <a:rPr lang="en-US" sz="2200" dirty="0" smtClean="0"/>
              <a:t>: &lt;header&gt; &lt;/header&gt;, &lt;div&gt; &lt;/div&gt;)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 smtClean="0"/>
              <a:t>ATRIBUT : </a:t>
            </a:r>
            <a:r>
              <a:rPr lang="en-US" sz="2200" dirty="0" err="1" smtClean="0"/>
              <a:t>Atribut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tag HTML(</a:t>
            </a:r>
            <a:r>
              <a:rPr lang="en-US" sz="2200" dirty="0" err="1" smtClean="0"/>
              <a:t>Cth</a:t>
            </a:r>
            <a:r>
              <a:rPr lang="en-US" sz="2200" dirty="0" smtClean="0"/>
              <a:t>: id, class, style)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 smtClean="0"/>
              <a:t>VALUE :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atribut</a:t>
            </a:r>
            <a:r>
              <a:rPr lang="en-US" sz="2200" dirty="0" smtClean="0"/>
              <a:t> tag HTML (</a:t>
            </a:r>
            <a:r>
              <a:rPr lang="en-US" sz="2200" dirty="0" err="1" smtClean="0"/>
              <a:t>Cth</a:t>
            </a:r>
            <a:r>
              <a:rPr lang="en-US" sz="2200" dirty="0" smtClean="0"/>
              <a:t>: “red”, “20px”)</a:t>
            </a:r>
            <a:endParaRPr lang="en-US" sz="2200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3859" y="4613707"/>
            <a:ext cx="1557725" cy="15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450969" y="4062949"/>
            <a:ext cx="7277493" cy="754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&lt;ELEMENT [ATRIBUT1=“value”..ATRIBUT2=“value”]&gt;….&lt;/ELEMENT&gt;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725104"/>
            <a:ext cx="9997440" cy="4523295"/>
          </a:xfrm>
        </p:spPr>
        <p:txBody>
          <a:bodyPr/>
          <a:lstStyle/>
          <a:p>
            <a:r>
              <a:rPr lang="en-US" dirty="0" smtClean="0"/>
              <a:t>Self-closing tag : tag HTML yang </a:t>
            </a:r>
            <a:r>
              <a:rPr lang="en-US" dirty="0" err="1" smtClean="0"/>
              <a:t>tidak</a:t>
            </a:r>
            <a:r>
              <a:rPr lang="en-US" dirty="0" smtClean="0"/>
              <a:t> 						</a:t>
            </a:r>
            <a:r>
              <a:rPr lang="en-US" dirty="0" err="1" smtClean="0"/>
              <a:t>memerlukan</a:t>
            </a:r>
            <a:r>
              <a:rPr lang="en-US" dirty="0" smtClean="0"/>
              <a:t> tag </a:t>
            </a:r>
            <a:r>
              <a:rPr lang="en-US" dirty="0" err="1" smtClean="0"/>
              <a:t>penutup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 	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&lt;link /&gt;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	/&gt;</a:t>
            </a:r>
            <a:endParaRPr lang="en-US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3859" y="4613707"/>
            <a:ext cx="1557725" cy="155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89434"/>
            <a:ext cx="9997440" cy="4758965"/>
          </a:xfrm>
        </p:spPr>
        <p:txBody>
          <a:bodyPr/>
          <a:lstStyle/>
          <a:p>
            <a:pPr marL="82296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 :</a:t>
            </a:r>
            <a:endParaRPr lang="en-US" dirty="0"/>
          </a:p>
        </p:txBody>
      </p:sp>
      <p:pic>
        <p:nvPicPr>
          <p:cNvPr id="4" name="Google Shape;82;p5" descr="Image result for htm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3859" y="4613707"/>
            <a:ext cx="1557725" cy="15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15300" y="2187020"/>
            <a:ext cx="5213022" cy="4411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/>
              <a:t>&lt;!DOCTYPE html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&lt;html&gt;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    &lt;title&gt;Document&lt;/title&gt;</a:t>
            </a:r>
          </a:p>
          <a:p>
            <a:pPr lvl="2"/>
            <a:r>
              <a:rPr lang="en-US" dirty="0"/>
              <a:t>&lt;/head&gt;</a:t>
            </a:r>
          </a:p>
          <a:p>
            <a:pPr lvl="2"/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&lt;h1&gt; First Heading &lt;/h1&gt;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&lt;p&gt; Paragraph &lt;/p&gt;</a:t>
            </a:r>
            <a:endParaRPr lang="en-US" dirty="0"/>
          </a:p>
          <a:p>
            <a:pPr lvl="2"/>
            <a:r>
              <a:rPr lang="en-US" dirty="0"/>
              <a:t>&lt;/body&gt;</a:t>
            </a:r>
          </a:p>
          <a:p>
            <a:pPr lvl="2"/>
            <a:r>
              <a:rPr lang="en-US" dirty="0"/>
              <a:t>&lt;/html&gt;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489434"/>
            <a:ext cx="4467802" cy="475896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Versi</a:t>
            </a:r>
            <a:r>
              <a:rPr lang="en-US" sz="2400" dirty="0" smtClean="0"/>
              <a:t> </a:t>
            </a:r>
            <a:r>
              <a:rPr lang="en-US" sz="2400" dirty="0" err="1" smtClean="0"/>
              <a:t>terbaru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HTML.</a:t>
            </a:r>
          </a:p>
          <a:p>
            <a:pPr algn="just"/>
            <a:r>
              <a:rPr lang="en-US" sz="2400" dirty="0" err="1" smtClean="0"/>
              <a:t>Kelebihan</a:t>
            </a:r>
            <a:r>
              <a:rPr lang="en-US" sz="2400" dirty="0" smtClean="0"/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peringkat</a:t>
            </a:r>
            <a:r>
              <a:rPr lang="en-US" sz="2400" dirty="0" smtClean="0"/>
              <a:t> 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dikelola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tag div.</a:t>
            </a:r>
          </a:p>
          <a:p>
            <a:pPr algn="just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1" y="1559344"/>
            <a:ext cx="6023731" cy="36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4817097"/>
          </a:xfrm>
        </p:spPr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tertulis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markup (HTML).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.</a:t>
            </a:r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9327" y="5010778"/>
            <a:ext cx="1131311" cy="15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53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527142"/>
            <a:ext cx="8634450" cy="52035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Sintaks</a:t>
            </a:r>
            <a:r>
              <a:rPr lang="en-US" sz="2000" dirty="0" smtClean="0"/>
              <a:t> CSS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3 </a:t>
            </a:r>
            <a:r>
              <a:rPr lang="en-US" sz="2000" dirty="0" err="1" smtClean="0"/>
              <a:t>bagian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Selector : Tag (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id/class)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style</a:t>
            </a:r>
          </a:p>
          <a:p>
            <a:pPr lvl="1"/>
            <a:r>
              <a:rPr lang="en-US" sz="2000" dirty="0" smtClean="0"/>
              <a:t>Property :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didefinisikan</a:t>
            </a:r>
            <a:endParaRPr lang="en-US" sz="2000" dirty="0" smtClean="0"/>
          </a:p>
          <a:p>
            <a:pPr lvl="1"/>
            <a:r>
              <a:rPr lang="en-US" sz="2000" dirty="0" smtClean="0"/>
              <a:t>Value: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endParaRPr lang="en-US" sz="20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02336" lvl="1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Antara property </a:t>
            </a:r>
            <a:r>
              <a:rPr lang="en-US" sz="2000" dirty="0" err="1" smtClean="0"/>
              <a:t>dan</a:t>
            </a:r>
            <a:r>
              <a:rPr lang="en-US" sz="2000" dirty="0" smtClean="0"/>
              <a:t> value </a:t>
            </a:r>
            <a:r>
              <a:rPr lang="en-US" sz="2000" dirty="0" err="1" smtClean="0"/>
              <a:t>dipisahkan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(:).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value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kata,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diapit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kutip</a:t>
            </a:r>
            <a:r>
              <a:rPr lang="en-US" sz="2000" dirty="0" smtClean="0"/>
              <a:t> (“ ”).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lvl="1"/>
            <a:endParaRPr lang="en-US" sz="2000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7608" y="5180461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723838" y="3429000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elector {property: value}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3838" y="5633612"/>
            <a:ext cx="5024487" cy="8578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{ font-family: “sans serif”}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527142"/>
            <a:ext cx="8643877" cy="481709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penulisannya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3 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Internal Style Sheet : CSS </a:t>
            </a:r>
            <a:r>
              <a:rPr lang="en-US" sz="2000" dirty="0" err="1"/>
              <a:t>didefinisikan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file HTML,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&lt;head</a:t>
            </a:r>
            <a:r>
              <a:rPr lang="en-US" sz="2000" dirty="0" smtClean="0"/>
              <a:t>&gt;.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External Style Sheet : CSS </a:t>
            </a:r>
            <a:r>
              <a:rPr lang="en-US" sz="2000" dirty="0" err="1"/>
              <a:t>didefiniskan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file </a:t>
            </a:r>
            <a:r>
              <a:rPr lang="en-US" sz="2000" dirty="0" err="1"/>
              <a:t>tersendiri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file </a:t>
            </a:r>
            <a:r>
              <a:rPr lang="en-US" sz="2000" dirty="0" smtClean="0"/>
              <a:t>HTML.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Inline Style Sheet : CSS </a:t>
            </a:r>
            <a:r>
              <a:rPr lang="en-US" sz="2000" dirty="0" err="1"/>
              <a:t>didefinisikan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/ tag </a:t>
            </a:r>
            <a:r>
              <a:rPr lang="en-US" sz="2000" dirty="0" smtClean="0"/>
              <a:t>HTML.</a:t>
            </a:r>
            <a:endParaRPr lang="en-US" sz="2000" dirty="0"/>
          </a:p>
          <a:p>
            <a:pPr marL="82296" indent="0">
              <a:buNone/>
            </a:pPr>
            <a:endParaRPr lang="en-US" sz="2000" dirty="0"/>
          </a:p>
        </p:txBody>
      </p:sp>
      <p:pic>
        <p:nvPicPr>
          <p:cNvPr id="5" name="Google Shape;117;p10" descr="Image result for cs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5316" y="5133325"/>
            <a:ext cx="1131311" cy="15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078228" y="6042582"/>
            <a:ext cx="6315708" cy="435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 style: “color: blue”&gt;This is a paragraph.&lt;/p&gt;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8228" y="2663071"/>
            <a:ext cx="6315708" cy="985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just"/>
            <a:r>
              <a:rPr lang="en-US" dirty="0" smtClean="0"/>
              <a:t>&lt;style&gt;</a:t>
            </a:r>
          </a:p>
          <a:p>
            <a:pPr lvl="4" algn="just"/>
            <a:r>
              <a:rPr lang="en-US" dirty="0"/>
              <a:t> </a:t>
            </a:r>
            <a:r>
              <a:rPr lang="en-US" dirty="0" smtClean="0"/>
              <a:t>      p {color: blue}</a:t>
            </a:r>
          </a:p>
          <a:p>
            <a:pPr lvl="4" algn="just"/>
            <a:r>
              <a:rPr lang="en-US" dirty="0" smtClean="0"/>
              <a:t>&lt;/style&gt;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78228" y="4291551"/>
            <a:ext cx="6315708" cy="985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 smtClean="0"/>
              <a:t>p { 	color: blue;</a:t>
            </a:r>
          </a:p>
          <a:p>
            <a:pPr lvl="1" algn="just"/>
            <a:r>
              <a:rPr lang="en-US" dirty="0"/>
              <a:t>	</a:t>
            </a:r>
            <a:r>
              <a:rPr lang="en-US" dirty="0" smtClean="0"/>
              <a:t>font-size: 24px;</a:t>
            </a:r>
          </a:p>
          <a:p>
            <a:pPr lvl="1" algn="just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1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FED04C-AD43-4E06-AD63-36D8B5E8378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526</TotalTime>
  <Words>847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Courier New</vt:lpstr>
      <vt:lpstr>Verdana</vt:lpstr>
      <vt:lpstr>Wingdings 2</vt:lpstr>
      <vt:lpstr>Pressed Leaves design template</vt:lpstr>
      <vt:lpstr>RESPONSIVE WEBSITE USING HTML, CSS, AND BOOTSTRAP</vt:lpstr>
      <vt:lpstr>HTML (HyperText Markup Languange)</vt:lpstr>
      <vt:lpstr>HTML (HyperText Markup Languange)</vt:lpstr>
      <vt:lpstr>HTML (HyperText Markup Languange)</vt:lpstr>
      <vt:lpstr>HTML (HyperText Markup Languange)</vt:lpstr>
      <vt:lpstr>HTML5</vt:lpstr>
      <vt:lpstr>CSS (Cascading Style Sheets)</vt:lpstr>
      <vt:lpstr>CSS (Cascading Style Sheets)</vt:lpstr>
      <vt:lpstr>CSS (Cascading Style Sheets)</vt:lpstr>
      <vt:lpstr>CSS Pseudo Classes</vt:lpstr>
      <vt:lpstr>CSS Pseudo Elements</vt:lpstr>
      <vt:lpstr>CSS BOX MODEL</vt:lpstr>
      <vt:lpstr>CSS POSITION</vt:lpstr>
      <vt:lpstr>CSS FLEXBOX</vt:lpstr>
      <vt:lpstr>CSS GRID</vt:lpstr>
      <vt:lpstr>CSS (Cascading Style Sheets)</vt:lpstr>
      <vt:lpstr>BOOTSTRAP</vt:lpstr>
      <vt:lpstr>BOOTSTRAP (CONTAINERS)</vt:lpstr>
      <vt:lpstr>BOOTSTRAP (GRID)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Fadella</dc:creator>
  <cp:lastModifiedBy>Fadella</cp:lastModifiedBy>
  <cp:revision>42</cp:revision>
  <dcterms:created xsi:type="dcterms:W3CDTF">2021-01-02T15:33:50Z</dcterms:created>
  <dcterms:modified xsi:type="dcterms:W3CDTF">2021-01-04T13:38:22Z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