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4A17-E585-4C5C-8262-58768F067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64B87-6E5C-46B4-9D14-958D8587E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7A856-DAC4-4E5A-A17E-24B4ACCC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328-AF82-4AA6-BDF5-B17CBBC47508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832F3-9D83-4544-B0BE-94533C80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F6DB-C483-4EE4-A6DD-EC1A8533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A4EF-EB5F-4119-90DF-DCCEBEEE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48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315E-B476-458D-A60D-E7CCE4A27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48B8A-D8AE-454D-9978-FCAEF27D7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AE8B1-7EC6-4C1F-A534-2685663D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328-AF82-4AA6-BDF5-B17CBBC47508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E5831-79E4-4D49-A6CC-24255BDF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749F2-6BFB-4EFF-B832-2D980021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A4EF-EB5F-4119-90DF-DCCEBEEE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14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7F0D1-E706-400B-9F50-57FA86EC7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18FDA-A50B-4798-AB80-070A35073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B90E5-283E-4DC5-9A72-0D7517A4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328-AF82-4AA6-BDF5-B17CBBC47508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EAF1E-D36B-4C23-AB00-D09B832E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7E5BB-1DF5-4B62-81CA-CE7CA982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A4EF-EB5F-4119-90DF-DCCEBEEE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910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0591-FF99-4E82-920B-13C5101C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1EB2-20C4-4F5E-A330-B21A3B2B0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26CE2-95F7-4346-807E-EEB17057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328-AF82-4AA6-BDF5-B17CBBC47508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A41A-92CF-4090-80A0-8850478E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C3B81-1791-48D0-9064-176E0721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A4EF-EB5F-4119-90DF-DCCEBEEE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332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575E-9616-4B15-93BF-EDC4A01F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9DBCE-F0C5-45D9-91B3-654BC20E2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85C34-5119-405D-97B4-341BDA20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328-AF82-4AA6-BDF5-B17CBBC47508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736D6-B5AC-4294-9540-87D877C7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FADDD-216E-4955-8F08-0E71D850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A4EF-EB5F-4119-90DF-DCCEBEEE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396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4F77-99F0-46E8-913A-256F6473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1DF1F-97B6-41DD-9298-217BA479D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69015-E045-49F4-9ABC-F9B74CD78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C616D-4018-460E-95B9-55AAAAF8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328-AF82-4AA6-BDF5-B17CBBC47508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7EB8B-3997-418F-A023-51C75697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5AC82-AF66-44C9-9A2C-21C597F3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A4EF-EB5F-4119-90DF-DCCEBEEE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345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8BCC-8819-4CF4-B343-B23DE666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41054-1F35-453B-A7A4-8F5D650AE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36319-A24C-4F57-BE9B-7496EFFAD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291F2-5A1B-4BE9-9CED-3C5DB67A2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289B8-A9C4-4AE7-AA4D-1D4182A6C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96214-CFC9-4F64-9028-CB2D08F5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328-AF82-4AA6-BDF5-B17CBBC47508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A63E0-6344-4779-A85D-F41D5329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D6300-91A4-4948-B252-ED628C8C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A4EF-EB5F-4119-90DF-DCCEBEEE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987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4A15-AEDE-4FCF-8174-E10FA995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2FFC2-83CD-4D1D-8304-D1E514F8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328-AF82-4AA6-BDF5-B17CBBC47508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B1118-DE97-43A0-ACF5-FC2158ED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9C96D-AF69-4614-BD94-7DB1A73E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A4EF-EB5F-4119-90DF-DCCEBEEE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6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6CCF4-7100-4B0B-90AB-1C9BE296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328-AF82-4AA6-BDF5-B17CBBC47508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14EE1-461C-4778-9C84-5D1DD184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60733-247F-46FC-B81A-D9277211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A4EF-EB5F-4119-90DF-DCCEBEEE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859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8C6F-56F3-43B5-AD0F-0F68A101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DEAA1-24F4-4018-A778-EBA67ABA4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0118D-5F7A-4395-B11F-E211DAE3A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10CF1-31E9-4AEC-9947-20251B68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328-AF82-4AA6-BDF5-B17CBBC47508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8A205-13C5-4182-8782-E5E9F976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835E1-270A-42D3-9E8C-46569559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A4EF-EB5F-4119-90DF-DCCEBEEE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301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075F-7D61-4F8F-9DA8-2C0CBBF1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324AD-AE6C-496D-8AF6-2E0DF65DB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9D52B-E7B6-46CF-9FD2-21514A587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F751F-CBFA-4BB9-9FB3-B4182AF9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328-AF82-4AA6-BDF5-B17CBBC47508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FB98C-4F88-457B-A512-89099DDA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BAC8C-FAA1-40FC-85B5-E0F27E77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A4EF-EB5F-4119-90DF-DCCEBEEE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633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50CA5-BF7F-476E-B917-AC0BC006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1D978-8658-4D91-BDEC-EB790D3E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38ED-BD70-4078-81C5-66F81771F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9C328-AF82-4AA6-BDF5-B17CBBC47508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C1CA7-FF0F-4B17-8570-E2B07EC2F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70479-BA56-44BF-81AA-1FB8FA3EC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7A4EF-EB5F-4119-90DF-DCCEBEEE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329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DBED5-EC5F-4F43-ACF7-B378D039B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 err="1">
                <a:latin typeface="Agency FB" panose="020B0503020202020204" pitchFamily="34" charset="0"/>
              </a:rPr>
              <a:t>STORMcost</a:t>
            </a:r>
            <a:endParaRPr lang="en-ID" sz="5400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A941F-E0AB-49DD-8810-8BE62741D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Autofit/>
          </a:bodyPr>
          <a:lstStyle/>
          <a:p>
            <a:pPr algn="l"/>
            <a:r>
              <a:rPr lang="en-US" sz="2000" dirty="0" err="1">
                <a:latin typeface="Agency FB" panose="020B0503020202020204" pitchFamily="34" charset="0"/>
              </a:rPr>
              <a:t>Kelompok</a:t>
            </a:r>
            <a:r>
              <a:rPr lang="en-US" sz="2000" dirty="0">
                <a:latin typeface="Agency FB" panose="020B0503020202020204" pitchFamily="34" charset="0"/>
              </a:rPr>
              <a:t> 11</a:t>
            </a:r>
          </a:p>
          <a:p>
            <a:pPr algn="l"/>
            <a:r>
              <a:rPr lang="en-US" sz="2000" dirty="0" err="1">
                <a:latin typeface="Agency FB" panose="020B0503020202020204" pitchFamily="34" charset="0"/>
              </a:rPr>
              <a:t>Philipus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Cahyadi</a:t>
            </a:r>
            <a:r>
              <a:rPr lang="en-US" sz="2000" dirty="0">
                <a:latin typeface="Agency FB" panose="020B0503020202020204" pitchFamily="34" charset="0"/>
              </a:rPr>
              <a:t> 	2301885434</a:t>
            </a:r>
          </a:p>
          <a:p>
            <a:pPr algn="l"/>
            <a:r>
              <a:rPr lang="en-US" sz="2000" dirty="0">
                <a:latin typeface="Agency FB" panose="020B0503020202020204" pitchFamily="34" charset="0"/>
              </a:rPr>
              <a:t>Jericko Panlen </a:t>
            </a:r>
            <a:r>
              <a:rPr lang="en-US" sz="2000" dirty="0" err="1">
                <a:latin typeface="Agency FB" panose="020B0503020202020204" pitchFamily="34" charset="0"/>
              </a:rPr>
              <a:t>Liem</a:t>
            </a:r>
            <a:r>
              <a:rPr lang="en-US" sz="2000" dirty="0">
                <a:latin typeface="Agency FB" panose="020B0503020202020204" pitchFamily="34" charset="0"/>
              </a:rPr>
              <a:t> 	2301883593</a:t>
            </a:r>
          </a:p>
          <a:p>
            <a:pPr algn="l"/>
            <a:r>
              <a:rPr lang="en-US" sz="2000" dirty="0" err="1">
                <a:latin typeface="Agency FB" panose="020B0503020202020204" pitchFamily="34" charset="0"/>
              </a:rPr>
              <a:t>Sopian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Gunawan</a:t>
            </a:r>
            <a:r>
              <a:rPr lang="en-US" sz="2000" dirty="0">
                <a:latin typeface="Agency FB" panose="020B0503020202020204" pitchFamily="34" charset="0"/>
              </a:rPr>
              <a:t> 	2301859663</a:t>
            </a:r>
          </a:p>
          <a:p>
            <a:pPr algn="l"/>
            <a:r>
              <a:rPr lang="en-US" sz="2000" dirty="0">
                <a:latin typeface="Agency FB" panose="020B0503020202020204" pitchFamily="34" charset="0"/>
              </a:rPr>
              <a:t>Philip Ivan </a:t>
            </a:r>
            <a:r>
              <a:rPr lang="en-US" sz="2000" dirty="0" err="1">
                <a:latin typeface="Agency FB" panose="020B0503020202020204" pitchFamily="34" charset="0"/>
              </a:rPr>
              <a:t>Joeng</a:t>
            </a:r>
            <a:r>
              <a:rPr lang="en-US" sz="2000" dirty="0">
                <a:latin typeface="Agency FB" panose="020B0503020202020204" pitchFamily="34" charset="0"/>
              </a:rPr>
              <a:t> 	2301876820</a:t>
            </a:r>
          </a:p>
          <a:p>
            <a:pPr algn="l"/>
            <a:r>
              <a:rPr lang="en-US" sz="2000" dirty="0">
                <a:latin typeface="Agency FB" panose="020B0503020202020204" pitchFamily="34" charset="0"/>
              </a:rPr>
              <a:t>Fadel </a:t>
            </a:r>
            <a:r>
              <a:rPr lang="en-US" sz="2000" dirty="0" err="1">
                <a:latin typeface="Agency FB" panose="020B0503020202020204" pitchFamily="34" charset="0"/>
              </a:rPr>
              <a:t>Rahmadana</a:t>
            </a:r>
            <a:r>
              <a:rPr lang="en-US" sz="2000" dirty="0">
                <a:latin typeface="Agency FB" panose="020B0503020202020204" pitchFamily="34" charset="0"/>
              </a:rPr>
              <a:t> 	2301887481</a:t>
            </a:r>
            <a:endParaRPr lang="en-ID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73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8DF36-CBF2-47B2-A91E-5DCF9E5E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Idea Profile</a:t>
            </a:r>
            <a:endParaRPr lang="en-ID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12D26-8020-496F-ABA0-6B295B9F9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STORMcost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merupakan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salah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satu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e-commerce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terbaru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yang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menyediakan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jasa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consignment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pertama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di Indonesia.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Aplikasi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ini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kami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adaptasi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dari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maraknya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beberapa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pasar yang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tidak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memiliki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tempat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terpercaya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untuk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berjualan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. Kami juga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ingin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membantu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orang-orang yang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ingin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menjual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barangnya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dan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STORMcost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adalah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solusinya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  <a:r>
              <a:rPr lang="en-ID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endParaRPr lang="en-US" sz="2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96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8DF36-CBF2-47B2-A91E-5DCF9E5E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Resource</a:t>
            </a:r>
            <a:endParaRPr lang="en-ID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12D26-8020-496F-ABA0-6B295B9F9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Modal kami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aplikasi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STORMcost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berasal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modal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pribadi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Kami juga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akan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membuat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proposal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para investor</a:t>
            </a:r>
          </a:p>
        </p:txBody>
      </p:sp>
    </p:spTree>
    <p:extLst>
      <p:ext uri="{BB962C8B-B14F-4D97-AF65-F5344CB8AC3E}">
        <p14:creationId xmlns:p14="http://schemas.microsoft.com/office/powerpoint/2010/main" val="550266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8DF36-CBF2-47B2-A91E-5DCF9E5E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Revenue</a:t>
            </a:r>
            <a:endParaRPr lang="en-ID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12D26-8020-496F-ABA0-6B295B9F9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Revenue yang kami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ambil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20%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setiap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penjualan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terjadi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Kami juga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mendapatkan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keuntungan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setiap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merchant yang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bekerjasama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kami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melalui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membership,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karena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mendapat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member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akan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mendapat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privilege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lebih</a:t>
            </a:r>
            <a:endParaRPr lang="en-ID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40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43DCF-3949-4ECF-9F65-1E04EE3E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Ideate Method</a:t>
            </a:r>
            <a:endParaRPr lang="en-ID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3BDB2-6741-4472-9568-C317C6F8D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Kami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membuat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STORMcost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ini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karena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melihat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banyak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sekali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orang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diluar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sana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yang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menjual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barang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mereka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tanpa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lapak</a:t>
            </a:r>
            <a:endParaRPr lang="en-US" sz="22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Karena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biaya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sewa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yang mahal dan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untung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yang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didapatkan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tidak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sinkron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hal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ini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membuat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para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penjual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harus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beralih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ke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metode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yang lain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secara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online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yaitu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menggunakan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STORMcost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disini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biaya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sewa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dan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keuntungan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yang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didapat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lebih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stabil</a:t>
            </a:r>
            <a:endParaRPr lang="en-ID" sz="2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640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03E695-E57D-4A96-AE1D-F17127128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2" b="4331"/>
          <a:stretch/>
        </p:blipFill>
        <p:spPr>
          <a:xfrm>
            <a:off x="-2260" y="0"/>
            <a:ext cx="12194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9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60D97-7CC9-4301-B7DC-7CCA9D86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latin typeface="Agency FB" panose="020B0503020202020204" pitchFamily="34" charset="0"/>
              </a:rPr>
              <a:t>Prototype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46A98-D34A-44C4-B473-BF0DF195B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endParaRPr lang="en-ID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209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46C1-5FBD-4153-B2EA-B7F407A0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VPC</a:t>
            </a:r>
            <a:endParaRPr lang="en-ID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C79FA80-7F2B-4947-912E-82F0C4C12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74" y="1349667"/>
            <a:ext cx="10349651" cy="5143208"/>
          </a:xfrm>
        </p:spPr>
      </p:pic>
    </p:spTree>
    <p:extLst>
      <p:ext uri="{BB962C8B-B14F-4D97-AF65-F5344CB8AC3E}">
        <p14:creationId xmlns:p14="http://schemas.microsoft.com/office/powerpoint/2010/main" val="120417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183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Office Theme</vt:lpstr>
      <vt:lpstr>STORMcost</vt:lpstr>
      <vt:lpstr>Idea Profile</vt:lpstr>
      <vt:lpstr>Resource</vt:lpstr>
      <vt:lpstr>Revenue</vt:lpstr>
      <vt:lpstr>Ideate Method</vt:lpstr>
      <vt:lpstr>PowerPoint Presentation</vt:lpstr>
      <vt:lpstr>Prototype</vt:lpstr>
      <vt:lpstr>VPC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STORMcost</dc:title>
  <dc:creator>Jericko Panlen</dc:creator>
  <cp:lastModifiedBy>Jericko Panlen</cp:lastModifiedBy>
  <cp:revision>2</cp:revision>
  <dcterms:created xsi:type="dcterms:W3CDTF">2020-10-27T07:57:09Z</dcterms:created>
  <dcterms:modified xsi:type="dcterms:W3CDTF">2020-10-27T09:04:44Z</dcterms:modified>
</cp:coreProperties>
</file>