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40" d="100"/>
          <a:sy n="40" d="100"/>
        </p:scale>
        <p:origin x="44" y="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944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521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61685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184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8263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969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82466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36166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86132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2475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435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4198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210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66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84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010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7797EAD-08D9-47C0-9331-360267394D2B}" type="datetimeFigureOut">
              <a:rPr lang="en-US" smtClean="0"/>
              <a:t>10/11/2023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C7A3556-C5DC-4C92-BC1D-E597F9D7E4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6618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DC171-D86A-43B7-9BCA-B06147E30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92398" y="1559293"/>
            <a:ext cx="6815669" cy="1869707"/>
          </a:xfrm>
        </p:spPr>
        <p:txBody>
          <a:bodyPr/>
          <a:lstStyle/>
          <a:p>
            <a:r>
              <a:rPr lang="en-US" sz="4400" dirty="0" err="1"/>
              <a:t>Tema</a:t>
            </a:r>
            <a:r>
              <a:rPr lang="en-US" sz="4400" dirty="0"/>
              <a:t> </a:t>
            </a:r>
            <a:r>
              <a:rPr lang="en-US" sz="4400" dirty="0" err="1"/>
              <a:t>Historico</a:t>
            </a:r>
            <a:r>
              <a:rPr lang="en-US" sz="4400" dirty="0"/>
              <a:t>: </a:t>
            </a:r>
            <a:r>
              <a:rPr lang="en-US" sz="4400" dirty="0" err="1"/>
              <a:t>Implantes</a:t>
            </a:r>
            <a:r>
              <a:rPr lang="en-US" sz="4400" dirty="0"/>
              <a:t> </a:t>
            </a:r>
            <a:r>
              <a:rPr lang="en-US" sz="4400" dirty="0" err="1"/>
              <a:t>Cocleares</a:t>
            </a:r>
            <a:br>
              <a:rPr lang="en-US" sz="4400" dirty="0"/>
            </a:br>
            <a:r>
              <a:rPr lang="en-US" sz="4400" dirty="0" err="1"/>
              <a:t>Tema</a:t>
            </a:r>
            <a:r>
              <a:rPr lang="en-US" sz="4400" dirty="0"/>
              <a:t> </a:t>
            </a:r>
            <a:r>
              <a:rPr lang="en-US" sz="4400" dirty="0" err="1"/>
              <a:t>Innovador</a:t>
            </a:r>
            <a:r>
              <a:rPr lang="en-US" sz="4400" dirty="0"/>
              <a:t>: ??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E31054F-44A3-411F-9430-A68FBB4CD2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</a:t>
            </a:r>
            <a:r>
              <a:rPr lang="en-US" i="1" dirty="0"/>
              <a:t>El </a:t>
            </a:r>
            <a:r>
              <a:rPr lang="en-US" i="1" dirty="0" err="1"/>
              <a:t>Marmol</a:t>
            </a:r>
            <a:r>
              <a:rPr lang="en-US" i="1" dirty="0"/>
              <a:t> </a:t>
            </a:r>
            <a:r>
              <a:rPr lang="en-US" i="1" dirty="0" err="1"/>
              <a:t>Caido</a:t>
            </a:r>
            <a:r>
              <a:rPr lang="en-US" i="1" dirty="0"/>
              <a:t>: </a:t>
            </a:r>
          </a:p>
          <a:p>
            <a:r>
              <a:rPr lang="en-US" dirty="0"/>
              <a:t>Del Rio Francisco, Ruggiero Valentina</a:t>
            </a:r>
          </a:p>
        </p:txBody>
      </p:sp>
    </p:spTree>
    <p:extLst>
      <p:ext uri="{BB962C8B-B14F-4D97-AF65-F5344CB8AC3E}">
        <p14:creationId xmlns:p14="http://schemas.microsoft.com/office/powerpoint/2010/main" val="818082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D5509-A926-4E34-B175-559028DFB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3811" y="1513826"/>
            <a:ext cx="3718455" cy="1371600"/>
          </a:xfrm>
        </p:spPr>
        <p:txBody>
          <a:bodyPr/>
          <a:lstStyle/>
          <a:p>
            <a:r>
              <a:rPr lang="es-AR" sz="1800" b="1" dirty="0">
                <a:effectLst/>
                <a:latin typeface="CMU Serif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¿</a:t>
            </a:r>
            <a:r>
              <a:rPr lang="es-AR" sz="2800" b="1" dirty="0">
                <a:effectLst/>
                <a:latin typeface="CMU Serif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Como escuchamos los humanos?</a:t>
            </a:r>
            <a:b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08F2C529-2669-4BB2-89C0-01BC1DAF7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4221" y="1286233"/>
            <a:ext cx="6317529" cy="4479300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9AB853D-AF2D-4800-BA4A-D9C729AFC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93811" y="2637847"/>
            <a:ext cx="3718455" cy="1540227"/>
          </a:xfrm>
        </p:spPr>
        <p:txBody>
          <a:bodyPr>
            <a:normAutofit fontScale="92500" lnSpcReduction="10000"/>
          </a:bodyPr>
          <a:lstStyle/>
          <a:p>
            <a:r>
              <a:rPr lang="en-US" sz="2300" dirty="0"/>
              <a:t>Del timpano a la </a:t>
            </a:r>
            <a:r>
              <a:rPr lang="en-US" sz="2300" dirty="0" err="1"/>
              <a:t>coclea</a:t>
            </a:r>
            <a:r>
              <a:rPr lang="en-US" sz="2300" dirty="0"/>
              <a:t>, las </a:t>
            </a:r>
            <a:r>
              <a:rPr lang="en-US" sz="2300" dirty="0" err="1"/>
              <a:t>ondas</a:t>
            </a:r>
            <a:r>
              <a:rPr lang="en-US" sz="2300" dirty="0"/>
              <a:t> de </a:t>
            </a:r>
            <a:r>
              <a:rPr lang="en-US" sz="2300" dirty="0" err="1"/>
              <a:t>sonido</a:t>
            </a:r>
            <a:r>
              <a:rPr lang="en-US" sz="2300" dirty="0"/>
              <a:t> vas </a:t>
            </a:r>
            <a:r>
              <a:rPr lang="en-US" sz="2300" dirty="0" err="1"/>
              <a:t>pasando</a:t>
            </a:r>
            <a:r>
              <a:rPr lang="en-US" sz="2300" dirty="0"/>
              <a:t> por </a:t>
            </a:r>
            <a:r>
              <a:rPr lang="en-US" sz="2300" dirty="0" err="1"/>
              <a:t>distintas</a:t>
            </a:r>
            <a:r>
              <a:rPr lang="en-US" sz="2300" dirty="0"/>
              <a:t> </a:t>
            </a:r>
            <a:r>
              <a:rPr lang="en-US" sz="2300" dirty="0" err="1"/>
              <a:t>etapas</a:t>
            </a:r>
            <a:r>
              <a:rPr lang="en-US" sz="2300" dirty="0"/>
              <a:t> hasta ser </a:t>
            </a:r>
            <a:r>
              <a:rPr lang="en-US" sz="2300" dirty="0" err="1"/>
              <a:t>convertidas</a:t>
            </a:r>
            <a:r>
              <a:rPr lang="en-US" sz="2300" dirty="0"/>
              <a:t> </a:t>
            </a:r>
            <a:r>
              <a:rPr lang="en-US" sz="2300" dirty="0" err="1"/>
              <a:t>en</a:t>
            </a:r>
            <a:r>
              <a:rPr lang="en-US" sz="2300" dirty="0"/>
              <a:t> </a:t>
            </a:r>
            <a:r>
              <a:rPr lang="en-US" sz="2300" dirty="0" err="1"/>
              <a:t>impulsos</a:t>
            </a:r>
            <a:r>
              <a:rPr lang="en-US" sz="2300" dirty="0"/>
              <a:t> </a:t>
            </a:r>
            <a:r>
              <a:rPr lang="en-US" sz="2300" dirty="0" err="1"/>
              <a:t>nerviosos</a:t>
            </a:r>
            <a:r>
              <a:rPr lang="en-US" sz="2300" dirty="0"/>
              <a:t> o </a:t>
            </a:r>
            <a:r>
              <a:rPr lang="en-US" sz="2300" dirty="0" err="1"/>
              <a:t>potenciales</a:t>
            </a:r>
            <a:r>
              <a:rPr lang="en-US" sz="2300" dirty="0"/>
              <a:t> de </a:t>
            </a:r>
            <a:r>
              <a:rPr lang="en-US" sz="2300" dirty="0" err="1"/>
              <a:t>accion</a:t>
            </a:r>
            <a:r>
              <a:rPr lang="en-US" sz="1800" dirty="0"/>
              <a:t>.</a:t>
            </a: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04E04530-B6E5-48CF-990D-0B43033FF246}"/>
              </a:ext>
            </a:extLst>
          </p:cNvPr>
          <p:cNvSpPr txBox="1">
            <a:spLocks/>
          </p:cNvSpPr>
          <p:nvPr/>
        </p:nvSpPr>
        <p:spPr>
          <a:xfrm>
            <a:off x="1293811" y="4288588"/>
            <a:ext cx="3718455" cy="1371600"/>
          </a:xfrm>
          <a:prstGeom prst="rect">
            <a:avLst/>
          </a:prstGeom>
          <a:effectLst/>
        </p:spPr>
        <p:txBody>
          <a:bodyPr vert="horz" lIns="91440" tIns="45720" rIns="91440" bIns="45720" rtlCol="0" anchor="b">
            <a:normAutofit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2400" b="0" kern="1200" cap="none">
                <a:ln w="3175" cmpd="sng"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b="1" dirty="0">
                <a:latin typeface="CMU Serif" panose="02000603000000000000" pitchFamily="2" charset="0"/>
                <a:ea typeface="Calibri" panose="020F0502020204030204" pitchFamily="34" charset="0"/>
                <a:cs typeface="Times New Roman" panose="02020603050405020304" pitchFamily="18" charset="0"/>
              </a:rPr>
              <a:t>Perdida auditiva neurosensorial</a:t>
            </a:r>
            <a:br>
              <a:rPr lang="en-US" sz="4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/>
          </a:p>
        </p:txBody>
      </p:sp>
      <p:sp>
        <p:nvSpPr>
          <p:cNvPr id="10" name="Marcador de texto 3">
            <a:extLst>
              <a:ext uri="{FF2B5EF4-FFF2-40B4-BE49-F238E27FC236}">
                <a16:creationId xmlns:a16="http://schemas.microsoft.com/office/drawing/2014/main" id="{70FC7857-F1D0-4946-B759-151655001977}"/>
              </a:ext>
            </a:extLst>
          </p:cNvPr>
          <p:cNvSpPr txBox="1">
            <a:spLocks/>
          </p:cNvSpPr>
          <p:nvPr/>
        </p:nvSpPr>
        <p:spPr>
          <a:xfrm>
            <a:off x="1333917" y="5060392"/>
            <a:ext cx="3718455" cy="1066802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10000"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2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0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900" kern="1200" cap="non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No se </a:t>
            </a:r>
            <a:r>
              <a:rPr lang="en-US" sz="2400" dirty="0" err="1"/>
              <a:t>puede</a:t>
            </a:r>
            <a:r>
              <a:rPr lang="en-US" sz="2400" dirty="0"/>
              <a:t> tartar </a:t>
            </a:r>
            <a:r>
              <a:rPr lang="en-US" sz="2400" dirty="0" err="1"/>
              <a:t>mediante</a:t>
            </a:r>
            <a:r>
              <a:rPr lang="en-US" sz="2400" dirty="0"/>
              <a:t> </a:t>
            </a:r>
            <a:r>
              <a:rPr lang="en-US" sz="2400" dirty="0" err="1"/>
              <a:t>cirugia</a:t>
            </a:r>
            <a:r>
              <a:rPr lang="en-US" sz="2400" dirty="0"/>
              <a:t> y </a:t>
            </a:r>
            <a:r>
              <a:rPr lang="en-US" sz="2400" dirty="0" err="1"/>
              <a:t>consiste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una Perdida </a:t>
            </a:r>
            <a:r>
              <a:rPr lang="en-US" sz="2400" dirty="0" err="1"/>
              <a:t>masiva</a:t>
            </a:r>
            <a:r>
              <a:rPr lang="en-US" sz="2400" dirty="0"/>
              <a:t> de </a:t>
            </a:r>
            <a:r>
              <a:rPr lang="en-US" sz="2400" dirty="0" err="1"/>
              <a:t>celulas</a:t>
            </a:r>
            <a:r>
              <a:rPr lang="en-US" sz="2400" dirty="0"/>
              <a:t> </a:t>
            </a:r>
            <a:r>
              <a:rPr lang="en-US" sz="2400" dirty="0" err="1"/>
              <a:t>ciliadas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797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B19B4F-3A89-43A1-9A0F-9BCC0CEC6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 </a:t>
            </a:r>
            <a:r>
              <a:rPr lang="en-US" dirty="0" err="1"/>
              <a:t>historia</a:t>
            </a:r>
            <a:r>
              <a:rPr lang="en-US" dirty="0"/>
              <a:t> del </a:t>
            </a:r>
            <a:r>
              <a:rPr lang="en-US" dirty="0" err="1"/>
              <a:t>dispositivo</a:t>
            </a:r>
            <a:endParaRPr lang="en-U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F4FAFD5-98FA-49FF-9381-04375BB22C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68494E8-3EB8-4F7F-B578-70FDFA2B1B1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7B71BEC-C986-418B-9D15-1F1446E86D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B424121-776C-4474-A4FE-001BAD7F3B6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876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ABA379-B3D4-4979-8EAA-9CC97F4DE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err="1"/>
              <a:t>Funcionamiento</a:t>
            </a:r>
            <a:r>
              <a:rPr lang="en-US" sz="3600" dirty="0"/>
              <a:t> del </a:t>
            </a:r>
            <a:r>
              <a:rPr lang="en-US" sz="3600" dirty="0" err="1"/>
              <a:t>dispositivo</a:t>
            </a:r>
            <a:endParaRPr lang="en-US" sz="3600"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C22A2A9F-ADF2-4C96-9D9A-5210B5989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5170023" y="1138451"/>
            <a:ext cx="5509551" cy="4620125"/>
          </a:xfrm>
        </p:spPr>
      </p:pic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594BD04-D007-42B2-AAF4-3E7C338D2DE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El </a:t>
            </a:r>
            <a:r>
              <a:rPr lang="en-US" dirty="0" err="1"/>
              <a:t>implante</a:t>
            </a:r>
            <a:r>
              <a:rPr lang="en-US" dirty="0"/>
              <a:t> </a:t>
            </a:r>
            <a:r>
              <a:rPr lang="en-US" dirty="0" err="1"/>
              <a:t>coclear</a:t>
            </a:r>
            <a:r>
              <a:rPr lang="en-US" dirty="0"/>
              <a:t>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ondas</a:t>
            </a:r>
            <a:r>
              <a:rPr lang="en-US" dirty="0"/>
              <a:t> de </a:t>
            </a:r>
            <a:r>
              <a:rPr lang="en-US" dirty="0" err="1"/>
              <a:t>sonido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una </a:t>
            </a:r>
            <a:r>
              <a:rPr lang="en-US" dirty="0" err="1"/>
              <a:t>serie</a:t>
            </a:r>
            <a:r>
              <a:rPr lang="en-US" dirty="0"/>
              <a:t> de </a:t>
            </a:r>
            <a:r>
              <a:rPr lang="en-US" dirty="0" err="1"/>
              <a:t>pulsos</a:t>
            </a:r>
            <a:r>
              <a:rPr lang="en-US" dirty="0"/>
              <a:t> de </a:t>
            </a:r>
            <a:r>
              <a:rPr lang="en-US" dirty="0" err="1"/>
              <a:t>corriente</a:t>
            </a:r>
            <a:r>
              <a:rPr lang="en-US" dirty="0"/>
              <a:t> que </a:t>
            </a:r>
            <a:r>
              <a:rPr lang="en-US" dirty="0" err="1"/>
              <a:t>estimulan</a:t>
            </a:r>
            <a:r>
              <a:rPr lang="en-US" dirty="0"/>
              <a:t> </a:t>
            </a:r>
            <a:r>
              <a:rPr lang="en-US" dirty="0" err="1"/>
              <a:t>directamente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nervio</a:t>
            </a:r>
            <a:r>
              <a:rPr lang="en-US" dirty="0"/>
              <a:t> </a:t>
            </a:r>
            <a:r>
              <a:rPr lang="en-US" dirty="0" err="1"/>
              <a:t>auditivo</a:t>
            </a:r>
            <a:r>
              <a:rPr lang="en-US" dirty="0"/>
              <a:t> de un </a:t>
            </a:r>
            <a:r>
              <a:rPr lang="en-US" dirty="0" err="1"/>
              <a:t>odio</a:t>
            </a:r>
            <a:r>
              <a:rPr lang="en-US" dirty="0"/>
              <a:t> </a:t>
            </a:r>
            <a:r>
              <a:rPr lang="en-US" dirty="0" err="1"/>
              <a:t>completamente</a:t>
            </a:r>
            <a:r>
              <a:rPr lang="en-US" dirty="0"/>
              <a:t> </a:t>
            </a:r>
            <a:r>
              <a:rPr lang="en-US" dirty="0" err="1"/>
              <a:t>sordo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26954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83ECDDA-C394-4654-811D-00A4B56AE5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05" y="742812"/>
            <a:ext cx="6597989" cy="537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6727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BED4385-D4E3-44A8-A824-6EB295F29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678" y="590404"/>
            <a:ext cx="4724643" cy="567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80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107</Words>
  <Application>Microsoft Office PowerPoint</Application>
  <PresentationFormat>Panorámica</PresentationFormat>
  <Paragraphs>10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Arial</vt:lpstr>
      <vt:lpstr>Calibri</vt:lpstr>
      <vt:lpstr>CMU Serif</vt:lpstr>
      <vt:lpstr>Garamond</vt:lpstr>
      <vt:lpstr>Orgánico</vt:lpstr>
      <vt:lpstr>Tema Historico: Implantes Cocleares Tema Innovador: ??</vt:lpstr>
      <vt:lpstr>¿Como escuchamos los humanos? </vt:lpstr>
      <vt:lpstr>La historia del dispositivo</vt:lpstr>
      <vt:lpstr>Funcionamiento del dispositivo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Historico: Implantes Cocleares Tema Innovador: ??</dc:title>
  <dc:creator>Valentina Ruggiero</dc:creator>
  <cp:lastModifiedBy>Valentina Ruggiero</cp:lastModifiedBy>
  <cp:revision>5</cp:revision>
  <dcterms:created xsi:type="dcterms:W3CDTF">2023-10-11T20:34:49Z</dcterms:created>
  <dcterms:modified xsi:type="dcterms:W3CDTF">2023-10-11T20:57:52Z</dcterms:modified>
</cp:coreProperties>
</file>