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9575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000000"/>
          </p15:clr>
        </p15:guide>
        <p15:guide id="4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AWBIjI5HbJ206FxnJsVzK+X9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f8f4da29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e6f8f4da29_1_36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f8f4da2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e6f8f4da29_1_2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f8f4da29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6f8f4da29_1_4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f8f4da29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6f8f4da29_1_53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 1">
  <p:cSld name="SECTION_HEADER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e6f8f4da29_1_213"/>
          <p:cNvSpPr txBox="1"/>
          <p:nvPr>
            <p:ph type="title"/>
          </p:nvPr>
        </p:nvSpPr>
        <p:spPr>
          <a:xfrm>
            <a:off x="962959" y="4407922"/>
            <a:ext cx="10361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75" lIns="121900" spcFirstLastPara="1" rIns="121900" wrap="square" tIns="60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e6f8f4da29_1_213"/>
          <p:cNvSpPr txBox="1"/>
          <p:nvPr>
            <p:ph idx="1" type="body"/>
          </p:nvPr>
        </p:nvSpPr>
        <p:spPr>
          <a:xfrm>
            <a:off x="962959" y="2907386"/>
            <a:ext cx="103617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75" lIns="121900" spcFirstLastPara="1" rIns="121900" wrap="square" tIns="60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ge6f8f4da29_1_213"/>
          <p:cNvSpPr txBox="1"/>
          <p:nvPr>
            <p:ph idx="10" type="dt"/>
          </p:nvPr>
        </p:nvSpPr>
        <p:spPr>
          <a:xfrm>
            <a:off x="609521" y="6357822"/>
            <a:ext cx="2844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75" lIns="121900" spcFirstLastPara="1" rIns="121900" wrap="square" tIns="60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" name="Google Shape;20;ge6f8f4da29_1_213"/>
          <p:cNvSpPr txBox="1"/>
          <p:nvPr>
            <p:ph idx="11" type="ftr"/>
          </p:nvPr>
        </p:nvSpPr>
        <p:spPr>
          <a:xfrm>
            <a:off x="4165058" y="6357822"/>
            <a:ext cx="3860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75" lIns="121900" spcFirstLastPara="1" rIns="121900" wrap="square" tIns="60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" name="Google Shape;21;ge6f8f4da29_1_213"/>
          <p:cNvSpPr txBox="1"/>
          <p:nvPr>
            <p:ph idx="12" type="sldNum"/>
          </p:nvPr>
        </p:nvSpPr>
        <p:spPr>
          <a:xfrm>
            <a:off x="8736463" y="6357822"/>
            <a:ext cx="2844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75" lIns="121900" spcFirstLastPara="1" rIns="121900" wrap="square" tIns="60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8"/>
          <p:cNvSpPr txBox="1"/>
          <p:nvPr>
            <p:ph type="title"/>
          </p:nvPr>
        </p:nvSpPr>
        <p:spPr>
          <a:xfrm>
            <a:off x="2389406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8"/>
          <p:cNvSpPr/>
          <p:nvPr>
            <p:ph idx="2" type="pic"/>
          </p:nvPr>
        </p:nvSpPr>
        <p:spPr>
          <a:xfrm>
            <a:off x="2389406" y="612916"/>
            <a:ext cx="7314248" cy="41157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8"/>
          <p:cNvSpPr txBox="1"/>
          <p:nvPr>
            <p:ph idx="1" type="body"/>
          </p:nvPr>
        </p:nvSpPr>
        <p:spPr>
          <a:xfrm>
            <a:off x="2389406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58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8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8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" type="body"/>
          </p:nvPr>
        </p:nvSpPr>
        <p:spPr>
          <a:xfrm rot="5400000">
            <a:off x="3831701" y="-1621609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9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0"/>
          <p:cNvSpPr txBox="1"/>
          <p:nvPr>
            <p:ph type="title"/>
          </p:nvPr>
        </p:nvSpPr>
        <p:spPr>
          <a:xfrm rot="5400000">
            <a:off x="7283031" y="1829721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0"/>
          <p:cNvSpPr txBox="1"/>
          <p:nvPr>
            <p:ph idx="1" type="body"/>
          </p:nvPr>
        </p:nvSpPr>
        <p:spPr>
          <a:xfrm rot="5400000">
            <a:off x="1695758" y="-811536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0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0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493" y="-116113"/>
            <a:ext cx="12300093" cy="709748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0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" name="Google Shape;31;p50"/>
          <p:cNvSpPr txBox="1"/>
          <p:nvPr>
            <p:ph type="ctrTitle"/>
          </p:nvPr>
        </p:nvSpPr>
        <p:spPr>
          <a:xfrm>
            <a:off x="914281" y="3229724"/>
            <a:ext cx="10361851" cy="10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" type="subTitle"/>
          </p:nvPr>
        </p:nvSpPr>
        <p:spPr>
          <a:xfrm>
            <a:off x="1828562" y="4374046"/>
            <a:ext cx="8533289" cy="61185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609521" y="1333809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b="1" i="0" sz="5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>
            <a:off x="609521" y="2371216"/>
            <a:ext cx="10971372" cy="33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/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962959" y="2907386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4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" type="body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53" name="Google Shape;53;p55"/>
          <p:cNvSpPr txBox="1"/>
          <p:nvPr>
            <p:ph idx="2" type="body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54" name="Google Shape;54;p55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" type="body"/>
          </p:nvPr>
        </p:nvSpPr>
        <p:spPr>
          <a:xfrm>
            <a:off x="609521" y="1535469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60" name="Google Shape;60;p56"/>
          <p:cNvSpPr txBox="1"/>
          <p:nvPr>
            <p:ph idx="2" type="body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1" name="Google Shape;61;p56"/>
          <p:cNvSpPr txBox="1"/>
          <p:nvPr>
            <p:ph idx="3" type="body"/>
          </p:nvPr>
        </p:nvSpPr>
        <p:spPr>
          <a:xfrm>
            <a:off x="6192562" y="1535469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62" name="Google Shape;62;p56"/>
          <p:cNvSpPr txBox="1"/>
          <p:nvPr>
            <p:ph idx="4" type="body"/>
          </p:nvPr>
        </p:nvSpPr>
        <p:spPr>
          <a:xfrm>
            <a:off x="6192562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3" name="Google Shape;63;p56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7"/>
          <p:cNvSpPr txBox="1"/>
          <p:nvPr>
            <p:ph type="title"/>
          </p:nvPr>
        </p:nvSpPr>
        <p:spPr>
          <a:xfrm>
            <a:off x="609523" y="273112"/>
            <a:ext cx="4010562" cy="116232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 txBox="1"/>
          <p:nvPr>
            <p:ph idx="1" type="body"/>
          </p:nvPr>
        </p:nvSpPr>
        <p:spPr>
          <a:xfrm>
            <a:off x="4766113" y="273114"/>
            <a:ext cx="6814779" cy="58544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69" name="Google Shape;69;p57"/>
          <p:cNvSpPr txBox="1"/>
          <p:nvPr>
            <p:ph idx="2" type="body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57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7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" y="3172"/>
            <a:ext cx="12184776" cy="685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9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b="0" i="0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9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f8f4da29_1_368"/>
          <p:cNvSpPr txBox="1"/>
          <p:nvPr/>
        </p:nvSpPr>
        <p:spPr>
          <a:xfrm>
            <a:off x="3227064" y="1599292"/>
            <a:ext cx="56985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b="1" i="0" lang="zh-TW" sz="44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範例程式操作</a:t>
            </a:r>
            <a:br>
              <a:rPr b="1" i="0" lang="zh-TW" sz="44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影像辨識分類</a:t>
            </a:r>
            <a:endParaRPr b="1" i="0" sz="4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" name="Google Shape;97;ge6f8f4da29_1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f8f4da29_1_238"/>
          <p:cNvSpPr txBox="1"/>
          <p:nvPr/>
        </p:nvSpPr>
        <p:spPr>
          <a:xfrm>
            <a:off x="1111149" y="3524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進入Anaconda虛擬環境</a:t>
            </a:r>
            <a:endParaRPr b="1" i="0" sz="3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" name="Google Shape;103;ge6f8f4da29_1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e6f8f4da29_1_238"/>
          <p:cNvSpPr txBox="1"/>
          <p:nvPr/>
        </p:nvSpPr>
        <p:spPr>
          <a:xfrm>
            <a:off x="737050" y="1269525"/>
            <a:ext cx="108897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切換至</a:t>
            </a:r>
            <a:r>
              <a:rPr b="1" i="0" lang="zh-TW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i="0" lang="zh-TW" sz="2400" u="none" cap="none" strike="noStrike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雲端訊息</a:t>
            </a:r>
            <a:r>
              <a:rPr b="1" i="0" lang="zh-TW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i="0" lang="zh-TW" sz="2400" u="none" cap="none" strike="noStrike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範例資料夾指令</a:t>
            </a:r>
            <a:endParaRPr b="1" i="0" sz="2400" u="none" cap="none" strike="noStrike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離開使用者資料夾路徑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A61C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cd \</a:t>
            </a:r>
            <a:endParaRPr b="1" i="0" sz="2400" u="none" cap="none" strike="noStrike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移動到VISION_IFTTT中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A61C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cd VISION_IFTTT</a:t>
            </a:r>
            <a:endParaRPr b="1" i="0" sz="2400" u="none" cap="none" strike="noStrike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查看VISION_IFTTT資料夾內容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dir/w</a:t>
            </a:r>
            <a:endParaRPr b="1" i="0" sz="2400" u="none" cap="none" strike="noStrike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LOBE_WEBCAM</a:t>
            </a: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.py程式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2400" u="none" cap="none" strike="noStrike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</a:t>
            </a: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LOBE_WEBCAM.py</a:t>
            </a:r>
            <a:r>
              <a:rPr b="1" i="0" lang="zh-TW" sz="2400" u="none" cap="none" strike="noStrike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--model “bug_0712 TFLite”--video 0</a:t>
            </a:r>
            <a:endParaRPr b="1" sz="2400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P.S. 1.</a:t>
            </a:r>
            <a:r>
              <a:rPr b="1"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bug_0712 TFLite為模型存放資料夾名稱</a:t>
            </a:r>
            <a:endParaRPr b="1"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2. 0為攝影機編號</a:t>
            </a:r>
            <a:endParaRPr b="1"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f8f4da29_1_450"/>
          <p:cNvSpPr txBox="1"/>
          <p:nvPr/>
        </p:nvSpPr>
        <p:spPr>
          <a:xfrm>
            <a:off x="1242250" y="1640250"/>
            <a:ext cx="9705900" cy="4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b="1" i="0" lang="zh-TW" sz="46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範例程式進階操作</a:t>
            </a:r>
            <a:endParaRPr b="1" i="0" sz="4600" u="none" cap="none" strike="noStrik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br>
              <a:rPr b="1" i="0" lang="zh-TW" sz="44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影像辨識分類</a:t>
            </a:r>
            <a:endParaRPr b="1" i="0" sz="4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b="1"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強化影像顯示效果</a:t>
            </a:r>
            <a:endParaRPr b="1" i="0" sz="4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" name="Google Shape;110;ge6f8f4da29_1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f8f4da29_1_532"/>
          <p:cNvSpPr txBox="1"/>
          <p:nvPr/>
        </p:nvSpPr>
        <p:spPr>
          <a:xfrm>
            <a:off x="1111149" y="3524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Python即時影像辨識進階操作</a:t>
            </a:r>
            <a:endParaRPr b="1" i="0" sz="3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6" name="Google Shape;116;ge6f8f4da29_1_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e6f8f4da29_1_532"/>
          <p:cNvSpPr txBox="1"/>
          <p:nvPr/>
        </p:nvSpPr>
        <p:spPr>
          <a:xfrm>
            <a:off x="737050" y="1453800"/>
            <a:ext cx="11289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操作指令如下: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</a:t>
            </a:r>
            <a:r>
              <a:rPr b="1" lang="zh-TW" sz="24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LOBE_WEBCOM_adv.py “bug_0712 TFLite”--video 0</a:t>
            </a:r>
            <a:endParaRPr b="1" sz="24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bug_0712 TFLite為模型存放資料夾:</a:t>
            </a:r>
            <a:b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來自Lobe.ai匯出Tensorflow Lite模型所設定的資料夾。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0為攝影機編號:</a:t>
            </a:r>
            <a:b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每個攝影機在電腦的編號可能都不盡相同，使用者須自行測試確認。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2018-03-02T10:42:12Z</dcterms:created>
  <dc:creator>Wu Sherry</dc:creator>
</cp:coreProperties>
</file>