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A3CC-6BF0-405E-93CF-23E5E4E30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7F18B-1981-4304-BBCE-07FA2A0E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0637A5-C7F4-46EB-8AC1-18BCB3E0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3008E-FD88-4ECA-B788-55377F1C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0DA4-28FE-4552-8389-79327177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1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07760-2ACD-405C-A3AB-07FB9E5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43E79-AB95-4872-9F7F-838BF3B2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F479A-9DDA-4249-86A6-910DE37F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E1CC9-0DE0-4682-AB65-561F6744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D6B726-0F9A-4D80-8143-B7B7EF11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6F2608-8960-4B00-BB17-69F24435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06737C-DFE7-4C49-A95F-8AE58177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65A97-D1BA-439E-8041-5BB72D57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9A2F1-780A-4B12-8E94-4F651A79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6ABE7-532B-4B69-B51B-ACB1E986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D9B7D-9628-4D0D-AF80-54BE5F33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BFEE3-0729-4CFE-B08F-DEFC459C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449B4-9CB5-4340-A245-4332F86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FC603-FF72-43CD-9905-A98222BA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0E10F-52E4-4004-8993-85E22D0F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C0192-A884-485B-8E97-7326F9ED6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0987B-1231-4377-9C8C-ABC00573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74719-7399-4EAF-846A-632C629A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E0D8C-E853-479B-946D-32DE21F6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68A9C-365D-4033-8EB7-9F4AB691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706AF-E46B-47BD-B183-AAB1C6A0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2F8FC-3E16-4084-AAF1-0D6DB2214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E4318-6D07-4B7F-9DD5-C3356FBAD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FA09BF-7B45-4537-B04A-26C280B7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A7E54-BFBC-4740-99BD-CE7889C9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7899D-B06B-4274-A56F-3D589A72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27A89-C0D5-449C-B957-0EF747FA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CA842-6640-455B-B98F-83FFBF90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E49599-030C-4E98-9E29-6CD306CC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ED35A-0994-4254-A449-D6D29EC3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9FAFFC-1283-4A12-9DCD-18FF45CEA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1C8E2-532F-43E6-970F-A1BD8DD2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D3CB2E-0209-4230-8C1B-446B9921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735C8E-59AB-406B-9844-B0CDE6EE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9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74718-9F0F-4FB6-8780-42C78731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9E5935-9FF0-4140-B6BE-7BD853C7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FC662-3B56-4FA3-A420-A34684E0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A5B7A-5852-4B2C-9A46-FCCA4D6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96954F-D68C-43E7-90E6-DD020E56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654D4A-CF34-466E-A1F4-4256B415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30A09-8120-499E-B1F3-CF9DEFA1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8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71657-E0BF-4753-8DD9-5CDF4310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4246E-2505-456B-B5C9-E28BBDDA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83518-5AD0-43D1-9491-288A2AB8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234EE-7C80-4371-A958-389112D4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4E7BA-9134-4E42-A903-E6C4AB38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C726D-170E-4976-99EF-30588074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81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3A6D-5327-49D4-8E22-4526CAF5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F4983-90AA-4079-BF84-2E6302DE5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48B70-3D7D-421A-9398-274810E2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79550-AAE3-474F-B170-38BEE8C2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7897B-7D64-4195-9EDA-5716452A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83652-6CE2-4815-BB1E-5EB3C93D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61B738-EA20-483B-A2C9-974CCE77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CDF16-4115-4445-AC20-9FFE53B4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B3C14-3586-4C0D-BA14-FAD0C966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190D-C99D-4F4C-B50B-9922BD25C1B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6DC12-DE73-4D3B-80D1-00208AC6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03956-E36E-45EA-9761-B723DFD4C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D309-FDC9-471F-B04D-072390698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82035-BB77-417E-98E1-C71CF1B0D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B62C9-BAE9-445C-9C8A-BFBA76A25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27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F1811D-5931-429D-B06B-E409C560AA3B}"/>
              </a:ext>
            </a:extLst>
          </p:cNvPr>
          <p:cNvSpPr/>
          <p:nvPr/>
        </p:nvSpPr>
        <p:spPr>
          <a:xfrm>
            <a:off x="4103862" y="4015188"/>
            <a:ext cx="5582655" cy="105877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52182E-2F27-4CD8-8F32-9D58ADF639FF}"/>
              </a:ext>
            </a:extLst>
          </p:cNvPr>
          <p:cNvSpPr txBox="1"/>
          <p:nvPr/>
        </p:nvSpPr>
        <p:spPr>
          <a:xfrm>
            <a:off x="4326995" y="4359911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身份层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6B010B-B3C0-4FCF-B71E-F051C57B06B8}"/>
              </a:ext>
            </a:extLst>
          </p:cNvPr>
          <p:cNvSpPr/>
          <p:nvPr/>
        </p:nvSpPr>
        <p:spPr>
          <a:xfrm>
            <a:off x="5823285" y="4098315"/>
            <a:ext cx="3158837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去中心化身份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0FA88-7B86-4FCB-ACA0-5D46B2A3EBF4}"/>
              </a:ext>
            </a:extLst>
          </p:cNvPr>
          <p:cNvSpPr/>
          <p:nvPr/>
        </p:nvSpPr>
        <p:spPr>
          <a:xfrm>
            <a:off x="4103862" y="2599383"/>
            <a:ext cx="5582655" cy="105877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23115B-FDC0-4372-9088-4ACF2EE15F0F}"/>
              </a:ext>
            </a:extLst>
          </p:cNvPr>
          <p:cNvSpPr txBox="1"/>
          <p:nvPr/>
        </p:nvSpPr>
        <p:spPr>
          <a:xfrm>
            <a:off x="4326995" y="2944106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2432905-2749-4E0E-8C97-26688CC82937}"/>
              </a:ext>
            </a:extLst>
          </p:cNvPr>
          <p:cNvSpPr/>
          <p:nvPr/>
        </p:nvSpPr>
        <p:spPr>
          <a:xfrm>
            <a:off x="5823285" y="2678135"/>
            <a:ext cx="3158837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去中心化访问控制系统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B41D8-CAC1-41A9-A740-178231DE687B}"/>
              </a:ext>
            </a:extLst>
          </p:cNvPr>
          <p:cNvSpPr/>
          <p:nvPr/>
        </p:nvSpPr>
        <p:spPr>
          <a:xfrm>
            <a:off x="4103862" y="1177426"/>
            <a:ext cx="5582655" cy="105877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3E53D7-65D2-4F7C-9306-AC7A212ACCC6}"/>
              </a:ext>
            </a:extLst>
          </p:cNvPr>
          <p:cNvSpPr txBox="1"/>
          <p:nvPr/>
        </p:nvSpPr>
        <p:spPr>
          <a:xfrm>
            <a:off x="4326995" y="1522149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应用层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7572DF4-49D1-4962-BA71-4AED60890D1F}"/>
              </a:ext>
            </a:extLst>
          </p:cNvPr>
          <p:cNvSpPr/>
          <p:nvPr/>
        </p:nvSpPr>
        <p:spPr>
          <a:xfrm>
            <a:off x="5608907" y="1260553"/>
            <a:ext cx="1728173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隐私聚合系统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22ECCE-7425-4B63-AA4A-9AA82EA5B3F5}"/>
              </a:ext>
            </a:extLst>
          </p:cNvPr>
          <p:cNvSpPr/>
          <p:nvPr/>
        </p:nvSpPr>
        <p:spPr>
          <a:xfrm>
            <a:off x="7560213" y="1260552"/>
            <a:ext cx="1728173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隐私交易系统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304D9F-BFE7-4F3E-8323-0A28B6974D7F}"/>
              </a:ext>
            </a:extLst>
          </p:cNvPr>
          <p:cNvSpPr/>
          <p:nvPr/>
        </p:nvSpPr>
        <p:spPr>
          <a:xfrm>
            <a:off x="2524447" y="5430993"/>
            <a:ext cx="2996954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区块链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1AE657-CA00-4D23-B705-85981602FA21}"/>
              </a:ext>
            </a:extLst>
          </p:cNvPr>
          <p:cNvSpPr/>
          <p:nvPr/>
        </p:nvSpPr>
        <p:spPr>
          <a:xfrm>
            <a:off x="2524446" y="1178994"/>
            <a:ext cx="1308161" cy="38949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领域特定语言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851766-F890-4E45-848E-97CAA998CDBB}"/>
              </a:ext>
            </a:extLst>
          </p:cNvPr>
          <p:cNvSpPr/>
          <p:nvPr/>
        </p:nvSpPr>
        <p:spPr>
          <a:xfrm>
            <a:off x="6708518" y="5430993"/>
            <a:ext cx="2996954" cy="8925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Bahnschrift" panose="020B0502040204020203" pitchFamily="34" charset="0"/>
              </a:rPr>
              <a:t>区块链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7AE6353-0790-40A1-8587-CB4E7BD8E4B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521401" y="5877255"/>
            <a:ext cx="1187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BCCA91-C795-4456-A163-4825D1B01AD0}"/>
              </a:ext>
            </a:extLst>
          </p:cNvPr>
          <p:cNvSpPr txBox="1"/>
          <p:nvPr/>
        </p:nvSpPr>
        <p:spPr>
          <a:xfrm>
            <a:off x="5823285" y="5536817"/>
            <a:ext cx="67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跨链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2E04299-DE23-4F3A-BDF6-9BF1430334F2}"/>
              </a:ext>
            </a:extLst>
          </p:cNvPr>
          <p:cNvSpPr/>
          <p:nvPr/>
        </p:nvSpPr>
        <p:spPr>
          <a:xfrm>
            <a:off x="2323189" y="923150"/>
            <a:ext cx="7717711" cy="5661405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DD1836A-6EB1-49AA-8408-76268A53FF49}"/>
              </a:ext>
            </a:extLst>
          </p:cNvPr>
          <p:cNvSpPr txBox="1"/>
          <p:nvPr/>
        </p:nvSpPr>
        <p:spPr>
          <a:xfrm>
            <a:off x="4523144" y="354906"/>
            <a:ext cx="314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数据主权</a:t>
            </a:r>
          </a:p>
        </p:txBody>
      </p:sp>
    </p:spTree>
    <p:extLst>
      <p:ext uri="{BB962C8B-B14F-4D97-AF65-F5344CB8AC3E}">
        <p14:creationId xmlns:p14="http://schemas.microsoft.com/office/powerpoint/2010/main" val="252064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29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Bahnschrift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 里宾</dc:creator>
  <cp:lastModifiedBy>夏 里宾</cp:lastModifiedBy>
  <cp:revision>19</cp:revision>
  <dcterms:created xsi:type="dcterms:W3CDTF">2024-06-04T09:13:10Z</dcterms:created>
  <dcterms:modified xsi:type="dcterms:W3CDTF">2024-06-04T12:54:15Z</dcterms:modified>
</cp:coreProperties>
</file>