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16"/>
  </p:notesMasterIdLst>
  <p:sldIdLst>
    <p:sldId id="260" r:id="rId2"/>
    <p:sldId id="295" r:id="rId3"/>
    <p:sldId id="293" r:id="rId4"/>
    <p:sldId id="294" r:id="rId5"/>
    <p:sldId id="296" r:id="rId6"/>
    <p:sldId id="297" r:id="rId7"/>
    <p:sldId id="298" r:id="rId8"/>
    <p:sldId id="299" r:id="rId9"/>
    <p:sldId id="300" r:id="rId10"/>
    <p:sldId id="301" r:id="rId11"/>
    <p:sldId id="304" r:id="rId12"/>
    <p:sldId id="305" r:id="rId13"/>
    <p:sldId id="303" r:id="rId14"/>
    <p:sldId id="30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86F"/>
    <a:srgbClr val="8CD8D2"/>
    <a:srgbClr val="FFFFFF"/>
    <a:srgbClr val="9A0001"/>
    <a:srgbClr val="BFBFBF"/>
    <a:srgbClr val="CEAB6E"/>
    <a:srgbClr val="A6A6A6"/>
    <a:srgbClr val="B1B1B1"/>
    <a:srgbClr val="063771"/>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8194" autoAdjust="0"/>
  </p:normalViewPr>
  <p:slideViewPr>
    <p:cSldViewPr snapToGrid="0">
      <p:cViewPr varScale="1">
        <p:scale>
          <a:sx n="67" d="100"/>
          <a:sy n="67" d="100"/>
        </p:scale>
        <p:origin x="568" y="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7176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刚刚提到的密态计算技术不仅能用于联盟链，还能用于</a:t>
            </a:r>
            <a:r>
              <a:rPr lang="en-US" altLang="zh-CN" dirty="0" err="1"/>
              <a:t>ChatGPT</a:t>
            </a:r>
            <a:r>
              <a:rPr lang="zh-CN" altLang="en-US" dirty="0"/>
              <a:t>的隐私推断，即客户端不泄露输入数据，服务端不泄露模型信息，但双方能共同计算出推断结果。</a:t>
            </a:r>
            <a:endParaRPr lang="en-US" altLang="zh-CN" dirty="0"/>
          </a:p>
          <a:p>
            <a:r>
              <a:rPr lang="zh-CN" altLang="en-US" dirty="0"/>
              <a:t>具体实现是利用全同态加密和并行运算技术进行矩阵的密态计算，利用秘密分享和多项式拟合技术进行非线性函数的密态计算。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3333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现有方案主要面临两个缺陷，一是计算速度慢，通信开销大；二是不支持恶意用户的威胁模型。</a:t>
            </a:r>
            <a:endParaRPr lang="en-US" altLang="zh-CN" dirty="0"/>
          </a:p>
          <a:p>
            <a:r>
              <a:rPr lang="zh-CN" altLang="en-US" dirty="0"/>
              <a:t>对于第一个缺陷，可以使用混淆电路，并将线上计算的开销转移到预计算阶段。</a:t>
            </a:r>
            <a:endParaRPr lang="en-US" altLang="zh-CN" dirty="0"/>
          </a:p>
          <a:p>
            <a:r>
              <a:rPr lang="zh-CN" altLang="en-US" dirty="0"/>
              <a:t>对于第二个缺陷，可以使用消息验证码和零知识证明保证输入数据的正确性。</a:t>
            </a:r>
            <a:endParaRPr lang="en-US" altLang="zh-CN" dirty="0"/>
          </a:p>
          <a:p>
            <a:r>
              <a:rPr lang="en-US" altLang="zh-CN" dirty="0" err="1"/>
              <a:t>ChatGPT</a:t>
            </a:r>
            <a:r>
              <a:rPr lang="zh-CN" altLang="en-US" dirty="0"/>
              <a:t>安全是目前很火的方向，不论是申请项目还是发论文都相对更容易。</a:t>
            </a:r>
            <a:endParaRPr lang="en-US" altLang="zh-CN"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89575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76476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1927273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47D0DE1-DD13-4E78-962C-AFE52FC0E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4" name="矩形 33">
            <a:extLst>
              <a:ext uri="{FF2B5EF4-FFF2-40B4-BE49-F238E27FC236}">
                <a16:creationId xmlns:a16="http://schemas.microsoft.com/office/drawing/2014/main" id="{F5872741-D199-45F9-B2DE-1576A44FFAF6}"/>
              </a:ext>
            </a:extLst>
          </p:cNvPr>
          <p:cNvSpPr/>
          <p:nvPr userDrawn="1"/>
        </p:nvSpPr>
        <p:spPr>
          <a:xfrm>
            <a:off x="0" y="0"/>
            <a:ext cx="12192000" cy="6858000"/>
          </a:xfrm>
          <a:prstGeom prst="rect">
            <a:avLst/>
          </a:prstGeom>
          <a:gradFill flip="none" rotWithShape="1">
            <a:gsLst>
              <a:gs pos="31000">
                <a:schemeClr val="bg1"/>
              </a:gs>
              <a:gs pos="100000">
                <a:schemeClr val="bg1">
                  <a:alpha val="5000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38" name="组合 37">
            <a:extLst>
              <a:ext uri="{FF2B5EF4-FFF2-40B4-BE49-F238E27FC236}">
                <a16:creationId xmlns:a16="http://schemas.microsoft.com/office/drawing/2014/main" id="{3F1F53E5-65ED-49A9-99BA-055A3BEA7EE1}"/>
              </a:ext>
            </a:extLst>
          </p:cNvPr>
          <p:cNvGrpSpPr/>
          <p:nvPr userDrawn="1"/>
        </p:nvGrpSpPr>
        <p:grpSpPr>
          <a:xfrm>
            <a:off x="1531254" y="1245183"/>
            <a:ext cx="2136277" cy="157242"/>
            <a:chOff x="4616246" y="3878362"/>
            <a:chExt cx="5571416" cy="410087"/>
          </a:xfrm>
          <a:solidFill>
            <a:schemeClr val="tx1">
              <a:alpha val="80000"/>
            </a:schemeClr>
          </a:solidFill>
        </p:grpSpPr>
        <p:sp>
          <p:nvSpPr>
            <p:cNvPr id="39" name="Freeform 17">
              <a:extLst>
                <a:ext uri="{FF2B5EF4-FFF2-40B4-BE49-F238E27FC236}">
                  <a16:creationId xmlns:a16="http://schemas.microsoft.com/office/drawing/2014/main" id="{105B0B5E-B24B-4539-AA81-2D5A9E7AD7AF}"/>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Freeform 18">
              <a:extLst>
                <a:ext uri="{FF2B5EF4-FFF2-40B4-BE49-F238E27FC236}">
                  <a16:creationId xmlns:a16="http://schemas.microsoft.com/office/drawing/2014/main" id="{D8E7E9DD-51C1-4545-826B-38110F0078B1}"/>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Freeform 19">
              <a:extLst>
                <a:ext uri="{FF2B5EF4-FFF2-40B4-BE49-F238E27FC236}">
                  <a16:creationId xmlns:a16="http://schemas.microsoft.com/office/drawing/2014/main" id="{23E60733-B78E-4558-BBDA-24874FAA21B1}"/>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Freeform 20">
              <a:extLst>
                <a:ext uri="{FF2B5EF4-FFF2-40B4-BE49-F238E27FC236}">
                  <a16:creationId xmlns:a16="http://schemas.microsoft.com/office/drawing/2014/main" id="{4DA788FC-EAFA-4943-85B8-07B0C44EB0C6}"/>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6" name="Freeform 21">
              <a:extLst>
                <a:ext uri="{FF2B5EF4-FFF2-40B4-BE49-F238E27FC236}">
                  <a16:creationId xmlns:a16="http://schemas.microsoft.com/office/drawing/2014/main" id="{F6AB0593-92BF-45C6-A26F-FA797DAC3AF6}"/>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Freeform 22">
              <a:extLst>
                <a:ext uri="{FF2B5EF4-FFF2-40B4-BE49-F238E27FC236}">
                  <a16:creationId xmlns:a16="http://schemas.microsoft.com/office/drawing/2014/main" id="{35458C6F-27FF-48EB-8A6D-532E4F6389A4}"/>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Freeform 23">
              <a:extLst>
                <a:ext uri="{FF2B5EF4-FFF2-40B4-BE49-F238E27FC236}">
                  <a16:creationId xmlns:a16="http://schemas.microsoft.com/office/drawing/2014/main" id="{4B376CAB-E890-4901-9986-E1FC10DFD2E3}"/>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Freeform 25">
              <a:extLst>
                <a:ext uri="{FF2B5EF4-FFF2-40B4-BE49-F238E27FC236}">
                  <a16:creationId xmlns:a16="http://schemas.microsoft.com/office/drawing/2014/main" id="{A6BD6CA3-A295-401F-8ADA-120658704A69}"/>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0" name="Freeform 27">
              <a:extLst>
                <a:ext uri="{FF2B5EF4-FFF2-40B4-BE49-F238E27FC236}">
                  <a16:creationId xmlns:a16="http://schemas.microsoft.com/office/drawing/2014/main" id="{C048F532-1C16-4A3D-911E-20AE3B2F04FA}"/>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Freeform 29">
              <a:extLst>
                <a:ext uri="{FF2B5EF4-FFF2-40B4-BE49-F238E27FC236}">
                  <a16:creationId xmlns:a16="http://schemas.microsoft.com/office/drawing/2014/main" id="{4F809388-8B08-4975-A4BC-D18B8C02ECE6}"/>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Freeform 30">
              <a:extLst>
                <a:ext uri="{FF2B5EF4-FFF2-40B4-BE49-F238E27FC236}">
                  <a16:creationId xmlns:a16="http://schemas.microsoft.com/office/drawing/2014/main" id="{FF3E4DC9-2FBF-4F76-A4BE-A0FF5C34D05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31">
              <a:extLst>
                <a:ext uri="{FF2B5EF4-FFF2-40B4-BE49-F238E27FC236}">
                  <a16:creationId xmlns:a16="http://schemas.microsoft.com/office/drawing/2014/main" id="{5A23B69F-E03D-4572-9BBA-167EA4105A94}"/>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32">
              <a:extLst>
                <a:ext uri="{FF2B5EF4-FFF2-40B4-BE49-F238E27FC236}">
                  <a16:creationId xmlns:a16="http://schemas.microsoft.com/office/drawing/2014/main" id="{36EE8B09-E0BE-4FE7-8B72-CD05FDDACC9A}"/>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33">
              <a:extLst>
                <a:ext uri="{FF2B5EF4-FFF2-40B4-BE49-F238E27FC236}">
                  <a16:creationId xmlns:a16="http://schemas.microsoft.com/office/drawing/2014/main" id="{367292F1-F298-4653-807C-80C588D455E2}"/>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34">
              <a:extLst>
                <a:ext uri="{FF2B5EF4-FFF2-40B4-BE49-F238E27FC236}">
                  <a16:creationId xmlns:a16="http://schemas.microsoft.com/office/drawing/2014/main" id="{42A54C00-B8C7-4ABC-B28E-8C79007E471C}"/>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35">
              <a:extLst>
                <a:ext uri="{FF2B5EF4-FFF2-40B4-BE49-F238E27FC236}">
                  <a16:creationId xmlns:a16="http://schemas.microsoft.com/office/drawing/2014/main" id="{7A1A29D2-F983-4A01-9944-2A2B91FCCB79}"/>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58" name="组合 57">
            <a:extLst>
              <a:ext uri="{FF2B5EF4-FFF2-40B4-BE49-F238E27FC236}">
                <a16:creationId xmlns:a16="http://schemas.microsoft.com/office/drawing/2014/main" id="{32D4D6F7-22DF-48E6-B104-42C134DC1B72}"/>
              </a:ext>
            </a:extLst>
          </p:cNvPr>
          <p:cNvGrpSpPr/>
          <p:nvPr userDrawn="1"/>
        </p:nvGrpSpPr>
        <p:grpSpPr>
          <a:xfrm>
            <a:off x="1527568" y="543737"/>
            <a:ext cx="2144877" cy="612998"/>
            <a:chOff x="4606634" y="2048989"/>
            <a:chExt cx="5593843" cy="1598699"/>
          </a:xfrm>
          <a:solidFill>
            <a:schemeClr val="accent1">
              <a:alpha val="80000"/>
            </a:schemeClr>
          </a:solidFill>
        </p:grpSpPr>
        <p:sp>
          <p:nvSpPr>
            <p:cNvPr id="59" name="Freeform 9">
              <a:extLst>
                <a:ext uri="{FF2B5EF4-FFF2-40B4-BE49-F238E27FC236}">
                  <a16:creationId xmlns:a16="http://schemas.microsoft.com/office/drawing/2014/main" id="{E58E1F47-EFD6-4A06-9886-574F6E4401A4}"/>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0" name="Freeform 10">
              <a:extLst>
                <a:ext uri="{FF2B5EF4-FFF2-40B4-BE49-F238E27FC236}">
                  <a16:creationId xmlns:a16="http://schemas.microsoft.com/office/drawing/2014/main" id="{51B34E64-9237-46CD-86CC-7D6E4359B948}"/>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1" name="Freeform 11">
              <a:extLst>
                <a:ext uri="{FF2B5EF4-FFF2-40B4-BE49-F238E27FC236}">
                  <a16:creationId xmlns:a16="http://schemas.microsoft.com/office/drawing/2014/main" id="{2A9ABD3C-384A-483F-89E4-BB129DA94572}"/>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2" name="Freeform 12">
              <a:extLst>
                <a:ext uri="{FF2B5EF4-FFF2-40B4-BE49-F238E27FC236}">
                  <a16:creationId xmlns:a16="http://schemas.microsoft.com/office/drawing/2014/main" id="{5A92FC5F-83DF-4B60-AA53-01551C0078AF}"/>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Freeform 13">
              <a:extLst>
                <a:ext uri="{FF2B5EF4-FFF2-40B4-BE49-F238E27FC236}">
                  <a16:creationId xmlns:a16="http://schemas.microsoft.com/office/drawing/2014/main" id="{1B889021-2161-4860-A841-C86B6F8A6847}"/>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Freeform 14">
              <a:extLst>
                <a:ext uri="{FF2B5EF4-FFF2-40B4-BE49-F238E27FC236}">
                  <a16:creationId xmlns:a16="http://schemas.microsoft.com/office/drawing/2014/main" id="{F4550542-5962-4CA7-BE0F-762BEE6CC813}"/>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5" name="Freeform 15">
              <a:extLst>
                <a:ext uri="{FF2B5EF4-FFF2-40B4-BE49-F238E27FC236}">
                  <a16:creationId xmlns:a16="http://schemas.microsoft.com/office/drawing/2014/main" id="{CED5C6E8-843B-483B-BB0F-8103C06E6041}"/>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16">
              <a:extLst>
                <a:ext uri="{FF2B5EF4-FFF2-40B4-BE49-F238E27FC236}">
                  <a16:creationId xmlns:a16="http://schemas.microsoft.com/office/drawing/2014/main" id="{13FDFBC5-1D3B-47C4-8A32-4B183A407EFA}"/>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24">
              <a:extLst>
                <a:ext uri="{FF2B5EF4-FFF2-40B4-BE49-F238E27FC236}">
                  <a16:creationId xmlns:a16="http://schemas.microsoft.com/office/drawing/2014/main" id="{F730D09A-2867-43C1-A92B-2B3839D91289}"/>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26">
              <a:extLst>
                <a:ext uri="{FF2B5EF4-FFF2-40B4-BE49-F238E27FC236}">
                  <a16:creationId xmlns:a16="http://schemas.microsoft.com/office/drawing/2014/main" id="{04D3810E-2BC7-484C-97F7-37AE75773740}"/>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28">
              <a:extLst>
                <a:ext uri="{FF2B5EF4-FFF2-40B4-BE49-F238E27FC236}">
                  <a16:creationId xmlns:a16="http://schemas.microsoft.com/office/drawing/2014/main" id="{4EFE438D-85A2-4656-9428-C3F527189450}"/>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36">
              <a:extLst>
                <a:ext uri="{FF2B5EF4-FFF2-40B4-BE49-F238E27FC236}">
                  <a16:creationId xmlns:a16="http://schemas.microsoft.com/office/drawing/2014/main" id="{80795A51-9993-4D23-9579-DD73A7C3E9D9}"/>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71" name="组合 70">
            <a:extLst>
              <a:ext uri="{FF2B5EF4-FFF2-40B4-BE49-F238E27FC236}">
                <a16:creationId xmlns:a16="http://schemas.microsoft.com/office/drawing/2014/main" id="{454CD8F0-9C24-498A-BD98-83C4B86E571D}"/>
              </a:ext>
            </a:extLst>
          </p:cNvPr>
          <p:cNvGrpSpPr/>
          <p:nvPr userDrawn="1"/>
        </p:nvGrpSpPr>
        <p:grpSpPr>
          <a:xfrm>
            <a:off x="415207" y="476064"/>
            <a:ext cx="960649" cy="958410"/>
            <a:chOff x="2105799" y="20055838"/>
            <a:chExt cx="6748090" cy="6732363"/>
          </a:xfrm>
          <a:solidFill>
            <a:schemeClr val="accent1">
              <a:alpha val="80000"/>
            </a:schemeClr>
          </a:solidFill>
        </p:grpSpPr>
        <p:sp>
          <p:nvSpPr>
            <p:cNvPr id="72" name="Freeform 8">
              <a:extLst>
                <a:ext uri="{FF2B5EF4-FFF2-40B4-BE49-F238E27FC236}">
                  <a16:creationId xmlns:a16="http://schemas.microsoft.com/office/drawing/2014/main" id="{AEB7AA90-B031-45BD-8A13-93EF04BF5E6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2">
              <a:extLst>
                <a:ext uri="{FF2B5EF4-FFF2-40B4-BE49-F238E27FC236}">
                  <a16:creationId xmlns:a16="http://schemas.microsoft.com/office/drawing/2014/main" id="{5D39B6EF-CA5F-4CED-A880-1446FEE620A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43">
              <a:extLst>
                <a:ext uri="{FF2B5EF4-FFF2-40B4-BE49-F238E27FC236}">
                  <a16:creationId xmlns:a16="http://schemas.microsoft.com/office/drawing/2014/main" id="{BBE17D8E-9411-4327-91CE-5FDA6E4B8984}"/>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44">
              <a:extLst>
                <a:ext uri="{FF2B5EF4-FFF2-40B4-BE49-F238E27FC236}">
                  <a16:creationId xmlns:a16="http://schemas.microsoft.com/office/drawing/2014/main" id="{A38BB46B-98FB-45AF-9BF5-63917EC17E36}"/>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45">
              <a:extLst>
                <a:ext uri="{FF2B5EF4-FFF2-40B4-BE49-F238E27FC236}">
                  <a16:creationId xmlns:a16="http://schemas.microsoft.com/office/drawing/2014/main" id="{91078DAE-F9E3-4EED-BFD9-D41174331B83}"/>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46">
              <a:extLst>
                <a:ext uri="{FF2B5EF4-FFF2-40B4-BE49-F238E27FC236}">
                  <a16:creationId xmlns:a16="http://schemas.microsoft.com/office/drawing/2014/main" id="{F337129D-35E8-4ECA-AC68-D3563FFC523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47">
              <a:extLst>
                <a:ext uri="{FF2B5EF4-FFF2-40B4-BE49-F238E27FC236}">
                  <a16:creationId xmlns:a16="http://schemas.microsoft.com/office/drawing/2014/main" id="{7E9379F6-F560-4F19-90FF-6185C40F6403}"/>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48">
              <a:extLst>
                <a:ext uri="{FF2B5EF4-FFF2-40B4-BE49-F238E27FC236}">
                  <a16:creationId xmlns:a16="http://schemas.microsoft.com/office/drawing/2014/main" id="{356B8601-ECFB-44EF-BB67-5C927C34BC1C}"/>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49">
              <a:extLst>
                <a:ext uri="{FF2B5EF4-FFF2-40B4-BE49-F238E27FC236}">
                  <a16:creationId xmlns:a16="http://schemas.microsoft.com/office/drawing/2014/main" id="{9F29407E-ED15-46F0-9BEF-8310F6515214}"/>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0">
              <a:extLst>
                <a:ext uri="{FF2B5EF4-FFF2-40B4-BE49-F238E27FC236}">
                  <a16:creationId xmlns:a16="http://schemas.microsoft.com/office/drawing/2014/main" id="{AE26B235-1680-433B-A421-CE9AA0FC1D34}"/>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1">
              <a:extLst>
                <a:ext uri="{FF2B5EF4-FFF2-40B4-BE49-F238E27FC236}">
                  <a16:creationId xmlns:a16="http://schemas.microsoft.com/office/drawing/2014/main" id="{3C4DF71D-4D29-4B84-87EB-DF36B79B170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2">
              <a:extLst>
                <a:ext uri="{FF2B5EF4-FFF2-40B4-BE49-F238E27FC236}">
                  <a16:creationId xmlns:a16="http://schemas.microsoft.com/office/drawing/2014/main" id="{6DAB4FC7-1841-4CA7-AD8F-1C32F2DFBC7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53">
              <a:extLst>
                <a:ext uri="{FF2B5EF4-FFF2-40B4-BE49-F238E27FC236}">
                  <a16:creationId xmlns:a16="http://schemas.microsoft.com/office/drawing/2014/main" id="{3F7848A6-FBE9-430D-A088-535276564676}"/>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54">
              <a:extLst>
                <a:ext uri="{FF2B5EF4-FFF2-40B4-BE49-F238E27FC236}">
                  <a16:creationId xmlns:a16="http://schemas.microsoft.com/office/drawing/2014/main" id="{FB716B5C-7FD0-4F1E-BE4F-BB4959A644CC}"/>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55">
              <a:extLst>
                <a:ext uri="{FF2B5EF4-FFF2-40B4-BE49-F238E27FC236}">
                  <a16:creationId xmlns:a16="http://schemas.microsoft.com/office/drawing/2014/main" id="{EC82785A-2C58-46A0-A244-E8E2731D08A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56">
              <a:extLst>
                <a:ext uri="{FF2B5EF4-FFF2-40B4-BE49-F238E27FC236}">
                  <a16:creationId xmlns:a16="http://schemas.microsoft.com/office/drawing/2014/main" id="{58ED88EB-2115-41CF-83B9-DCBBD425CAA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8" name="Freeform 57">
              <a:extLst>
                <a:ext uri="{FF2B5EF4-FFF2-40B4-BE49-F238E27FC236}">
                  <a16:creationId xmlns:a16="http://schemas.microsoft.com/office/drawing/2014/main" id="{68A3C123-5B83-4A19-9F72-6B4D348D6CB8}"/>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9" name="Freeform 58">
              <a:extLst>
                <a:ext uri="{FF2B5EF4-FFF2-40B4-BE49-F238E27FC236}">
                  <a16:creationId xmlns:a16="http://schemas.microsoft.com/office/drawing/2014/main" id="{B98C3920-15CC-4726-A0CD-30131F6FB6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0" name="Freeform 59">
              <a:extLst>
                <a:ext uri="{FF2B5EF4-FFF2-40B4-BE49-F238E27FC236}">
                  <a16:creationId xmlns:a16="http://schemas.microsoft.com/office/drawing/2014/main" id="{276D601C-5AF5-4ED9-AF28-1A97D6555D61}"/>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1" name="Freeform 60">
              <a:extLst>
                <a:ext uri="{FF2B5EF4-FFF2-40B4-BE49-F238E27FC236}">
                  <a16:creationId xmlns:a16="http://schemas.microsoft.com/office/drawing/2014/main" id="{58EC9573-DBC6-4272-8B07-923ED58E3E9E}"/>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2" name="Freeform 61">
              <a:extLst>
                <a:ext uri="{FF2B5EF4-FFF2-40B4-BE49-F238E27FC236}">
                  <a16:creationId xmlns:a16="http://schemas.microsoft.com/office/drawing/2014/main" id="{D63C3425-1105-4ECD-A230-3701112D3CB0}"/>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3" name="Freeform 62">
              <a:extLst>
                <a:ext uri="{FF2B5EF4-FFF2-40B4-BE49-F238E27FC236}">
                  <a16:creationId xmlns:a16="http://schemas.microsoft.com/office/drawing/2014/main" id="{B491327B-63E3-4AE1-8EB7-772151114D52}"/>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4" name="Freeform 71">
              <a:extLst>
                <a:ext uri="{FF2B5EF4-FFF2-40B4-BE49-F238E27FC236}">
                  <a16:creationId xmlns:a16="http://schemas.microsoft.com/office/drawing/2014/main" id="{63B6B925-09F9-4F07-B7DC-E8E3AFD71A6B}"/>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2" name="文本占位符 11">
            <a:extLst>
              <a:ext uri="{FF2B5EF4-FFF2-40B4-BE49-F238E27FC236}">
                <a16:creationId xmlns:a16="http://schemas.microsoft.com/office/drawing/2014/main" id="{3FCAFB10-04F2-4DC2-913A-C5F1509F0836}"/>
              </a:ext>
            </a:extLst>
          </p:cNvPr>
          <p:cNvSpPr>
            <a:spLocks noGrp="1"/>
          </p:cNvSpPr>
          <p:nvPr>
            <p:ph type="body" sz="quarter" idx="10" hasCustomPrompt="1"/>
          </p:nvPr>
        </p:nvSpPr>
        <p:spPr>
          <a:xfrm>
            <a:off x="1524000" y="2470590"/>
            <a:ext cx="9144000" cy="958410"/>
          </a:xfrm>
        </p:spPr>
        <p:txBody>
          <a:bodyPr>
            <a:normAutofit/>
          </a:bodyPr>
          <a:lstStyle>
            <a:lvl1pPr marL="0" indent="0" algn="ctr">
              <a:lnSpc>
                <a:spcPct val="100000"/>
              </a:lnSpc>
              <a:spcBef>
                <a:spcPts val="0"/>
              </a:spcBef>
              <a:buNone/>
              <a:defRPr sz="6000">
                <a:solidFill>
                  <a:srgbClr val="9A0001"/>
                </a:solidFill>
                <a:latin typeface="华文行楷" panose="02010800040101010101" pitchFamily="2" charset="-122"/>
                <a:ea typeface="华文行楷" panose="02010800040101010101" pitchFamily="2" charset="-122"/>
              </a:defRPr>
            </a:lvl1pPr>
          </a:lstStyle>
          <a:p>
            <a:pPr lvl="0"/>
            <a:r>
              <a:rPr lang="zh-CN" altLang="en-US" dirty="0"/>
              <a:t>标题</a:t>
            </a:r>
          </a:p>
        </p:txBody>
      </p:sp>
      <p:sp>
        <p:nvSpPr>
          <p:cNvPr id="97" name="文本占位符 11">
            <a:extLst>
              <a:ext uri="{FF2B5EF4-FFF2-40B4-BE49-F238E27FC236}">
                <a16:creationId xmlns:a16="http://schemas.microsoft.com/office/drawing/2014/main" id="{E738058B-1D59-4F65-8AB8-2C8701F8BEF7}"/>
              </a:ext>
            </a:extLst>
          </p:cNvPr>
          <p:cNvSpPr>
            <a:spLocks noGrp="1"/>
          </p:cNvSpPr>
          <p:nvPr>
            <p:ph type="body" sz="quarter" idx="11" hasCustomPrompt="1"/>
          </p:nvPr>
        </p:nvSpPr>
        <p:spPr>
          <a:xfrm>
            <a:off x="1524000" y="3777292"/>
            <a:ext cx="9144000" cy="1247713"/>
          </a:xfrm>
        </p:spPr>
        <p:txBody>
          <a:bodyPr>
            <a:noAutofit/>
          </a:bodyPr>
          <a:lstStyle>
            <a:lvl1pPr marL="0" indent="0" algn="ctr">
              <a:lnSpc>
                <a:spcPct val="100000"/>
              </a:lnSpc>
              <a:spcBef>
                <a:spcPts val="0"/>
              </a:spcBef>
              <a:buNone/>
              <a:defRPr sz="3600">
                <a:solidFill>
                  <a:schemeClr val="tx1"/>
                </a:solidFill>
                <a:latin typeface="隶书" panose="02010509060101010101" pitchFamily="49" charset="-122"/>
                <a:ea typeface="隶书" panose="02010509060101010101" pitchFamily="49" charset="-122"/>
              </a:defRPr>
            </a:lvl1pPr>
          </a:lstStyle>
          <a:p>
            <a:pPr lvl="0"/>
            <a:r>
              <a:rPr lang="zh-CN" altLang="en-US" dirty="0"/>
              <a:t>报告人</a:t>
            </a:r>
            <a:endParaRPr lang="en-US" altLang="zh-CN" dirty="0"/>
          </a:p>
          <a:p>
            <a:pPr lvl="0"/>
            <a:r>
              <a:rPr lang="zh-CN" altLang="en-US" dirty="0"/>
              <a:t>时间</a:t>
            </a:r>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页-标题&amp;副标题">
    <p:spTree>
      <p:nvGrpSpPr>
        <p:cNvPr id="1" name=""/>
        <p:cNvGrpSpPr/>
        <p:nvPr/>
      </p:nvGrpSpPr>
      <p:grpSpPr>
        <a:xfrm>
          <a:off x="0" y="0"/>
          <a:ext cx="0" cy="0"/>
          <a:chOff x="0" y="0"/>
          <a:chExt cx="0" cy="0"/>
        </a:xfrm>
      </p:grpSpPr>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629397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语">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A731B-AE00-431E-8C12-EE0FC62145D3}"/>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DEAF01E-D256-495F-8D50-5734BF533685}"/>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9CEC7338-012A-40F4-BC98-031754D459AE}"/>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AD030334-F149-44CA-A394-C81A15362436}"/>
              </a:ext>
            </a:extLst>
          </p:cNvPr>
          <p:cNvSpPr txBox="1"/>
          <p:nvPr userDrawn="1"/>
        </p:nvSpPr>
        <p:spPr>
          <a:xfrm>
            <a:off x="3876675" y="2694061"/>
            <a:ext cx="3497327" cy="923330"/>
          </a:xfrm>
          <a:prstGeom prst="rect">
            <a:avLst/>
          </a:prstGeom>
          <a:noFill/>
        </p:spPr>
        <p:txBody>
          <a:bodyPr wrap="square" rtlCol="0">
            <a:spAutoFit/>
          </a:bodyPr>
          <a:lstStyle/>
          <a:p>
            <a:pPr algn="dist"/>
            <a:r>
              <a:rPr lang="zh-CN" altLang="en-US" sz="5400" dirty="0">
                <a:latin typeface="华文行楷" panose="02010800040101010101" pitchFamily="2" charset="-122"/>
                <a:ea typeface="华文行楷" panose="02010800040101010101" pitchFamily="2" charset="-122"/>
                <a:cs typeface="+mn-ea"/>
                <a:sym typeface="Arial" panose="020B0604020202020204" pitchFamily="34" charset="0"/>
              </a:rPr>
              <a:t>感谢倾听</a:t>
            </a:r>
          </a:p>
        </p:txBody>
      </p:sp>
      <p:grpSp>
        <p:nvGrpSpPr>
          <p:cNvPr id="7" name="组合 6">
            <a:extLst>
              <a:ext uri="{FF2B5EF4-FFF2-40B4-BE49-F238E27FC236}">
                <a16:creationId xmlns:a16="http://schemas.microsoft.com/office/drawing/2014/main" id="{C66527A3-359F-4FDF-BEE6-B2D870DFB3DD}"/>
              </a:ext>
            </a:extLst>
          </p:cNvPr>
          <p:cNvGrpSpPr/>
          <p:nvPr userDrawn="1"/>
        </p:nvGrpSpPr>
        <p:grpSpPr>
          <a:xfrm>
            <a:off x="3606675" y="2424061"/>
            <a:ext cx="540000" cy="540000"/>
            <a:chOff x="5000625" y="2495550"/>
            <a:chExt cx="540000" cy="540000"/>
          </a:xfrm>
        </p:grpSpPr>
        <p:sp>
          <p:nvSpPr>
            <p:cNvPr id="8" name="矩形 7">
              <a:extLst>
                <a:ext uri="{FF2B5EF4-FFF2-40B4-BE49-F238E27FC236}">
                  <a16:creationId xmlns:a16="http://schemas.microsoft.com/office/drawing/2014/main" id="{E92DB885-D361-48A8-9C5B-DA130C8FA0AE}"/>
                </a:ext>
              </a:extLst>
            </p:cNvPr>
            <p:cNvSpPr/>
            <p:nvPr/>
          </p:nvSpPr>
          <p:spPr>
            <a:xfrm>
              <a:off x="5000625" y="24955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3EF2CD-40D0-4F8B-9358-B55736A2DEF2}"/>
                </a:ext>
              </a:extLst>
            </p:cNvPr>
            <p:cNvSpPr/>
            <p:nvPr/>
          </p:nvSpPr>
          <p:spPr>
            <a:xfrm rot="5400000">
              <a:off x="5223825" y="22723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8B873C2E-E0C6-4E75-BFAF-D5EA399C62BD}"/>
              </a:ext>
            </a:extLst>
          </p:cNvPr>
          <p:cNvGrpSpPr/>
          <p:nvPr userDrawn="1"/>
        </p:nvGrpSpPr>
        <p:grpSpPr>
          <a:xfrm>
            <a:off x="7099239" y="3342628"/>
            <a:ext cx="549525" cy="549525"/>
            <a:chOff x="6305550" y="3087468"/>
            <a:chExt cx="549525" cy="549525"/>
          </a:xfrm>
        </p:grpSpPr>
        <p:sp>
          <p:nvSpPr>
            <p:cNvPr id="11" name="矩形 10">
              <a:extLst>
                <a:ext uri="{FF2B5EF4-FFF2-40B4-BE49-F238E27FC236}">
                  <a16:creationId xmlns:a16="http://schemas.microsoft.com/office/drawing/2014/main" id="{96172BC9-49D4-413E-9188-81352BC1AB40}"/>
                </a:ext>
              </a:extLst>
            </p:cNvPr>
            <p:cNvSpPr/>
            <p:nvPr/>
          </p:nvSpPr>
          <p:spPr>
            <a:xfrm rot="10800000">
              <a:off x="6761475" y="3087468"/>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599A47-716E-42A8-A9F7-735D0B529691}"/>
                </a:ext>
              </a:extLst>
            </p:cNvPr>
            <p:cNvSpPr/>
            <p:nvPr/>
          </p:nvSpPr>
          <p:spPr>
            <a:xfrm rot="16200000">
              <a:off x="6528750" y="3320193"/>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4C4FF322-69F3-4D7A-81B1-B70214FB7E3B}"/>
              </a:ext>
            </a:extLst>
          </p:cNvPr>
          <p:cNvGrpSpPr/>
          <p:nvPr userDrawn="1"/>
        </p:nvGrpSpPr>
        <p:grpSpPr>
          <a:xfrm>
            <a:off x="295275" y="356145"/>
            <a:ext cx="3125465" cy="878966"/>
            <a:chOff x="966560" y="2839020"/>
            <a:chExt cx="4195749" cy="1179959"/>
          </a:xfrm>
        </p:grpSpPr>
        <p:sp>
          <p:nvSpPr>
            <p:cNvPr id="14" name="íṣļîďê">
              <a:extLst>
                <a:ext uri="{FF2B5EF4-FFF2-40B4-BE49-F238E27FC236}">
                  <a16:creationId xmlns:a16="http://schemas.microsoft.com/office/drawing/2014/main" id="{84B413D7-B5AA-4CC4-947F-52504345135E}"/>
                </a:ext>
              </a:extLst>
            </p:cNvPr>
            <p:cNvSpPr/>
            <p:nvPr/>
          </p:nvSpPr>
          <p:spPr>
            <a:xfrm>
              <a:off x="966560" y="2839020"/>
              <a:ext cx="1179352" cy="1179959"/>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íṣlíḑê">
              <a:extLst>
                <a:ext uri="{FF2B5EF4-FFF2-40B4-BE49-F238E27FC236}">
                  <a16:creationId xmlns:a16="http://schemas.microsoft.com/office/drawing/2014/main" id="{2C474ABD-AB20-418E-BB2C-9320761A0945}"/>
                </a:ext>
              </a:extLst>
            </p:cNvPr>
            <p:cNvSpPr/>
            <p:nvPr/>
          </p:nvSpPr>
          <p:spPr>
            <a:xfrm>
              <a:off x="2387612" y="3785174"/>
              <a:ext cx="2774697" cy="197976"/>
            </a:xfrm>
            <a:custGeom>
              <a:avLst/>
              <a:gdLst>
                <a:gd name="connsiteX0" fmla="*/ 3189922 w 4351972"/>
                <a:gd name="connsiteY0" fmla="*/ 24765 h 310515"/>
                <a:gd name="connsiteX1" fmla="*/ 3189922 w 4351972"/>
                <a:gd name="connsiteY1" fmla="*/ 151448 h 310515"/>
                <a:gd name="connsiteX2" fmla="*/ 3217545 w 4351972"/>
                <a:gd name="connsiteY2" fmla="*/ 151448 h 310515"/>
                <a:gd name="connsiteX3" fmla="*/ 3266122 w 4351972"/>
                <a:gd name="connsiteY3" fmla="*/ 133350 h 310515"/>
                <a:gd name="connsiteX4" fmla="*/ 3284220 w 4351972"/>
                <a:gd name="connsiteY4" fmla="*/ 82868 h 310515"/>
                <a:gd name="connsiteX5" fmla="*/ 3268980 w 4351972"/>
                <a:gd name="connsiteY5" fmla="*/ 40005 h 310515"/>
                <a:gd name="connsiteX6" fmla="*/ 3225164 w 4351972"/>
                <a:gd name="connsiteY6" fmla="*/ 24765 h 310515"/>
                <a:gd name="connsiteX7" fmla="*/ 83820 w 4351972"/>
                <a:gd name="connsiteY7" fmla="*/ 24765 h 310515"/>
                <a:gd name="connsiteX8" fmla="*/ 83820 w 4351972"/>
                <a:gd name="connsiteY8" fmla="*/ 155258 h 310515"/>
                <a:gd name="connsiteX9" fmla="*/ 104775 w 4351972"/>
                <a:gd name="connsiteY9" fmla="*/ 155258 h 310515"/>
                <a:gd name="connsiteX10" fmla="*/ 140970 w 4351972"/>
                <a:gd name="connsiteY10" fmla="*/ 148590 h 310515"/>
                <a:gd name="connsiteX11" fmla="*/ 162877 w 4351972"/>
                <a:gd name="connsiteY11" fmla="*/ 130493 h 310515"/>
                <a:gd name="connsiteX12" fmla="*/ 172402 w 4351972"/>
                <a:gd name="connsiteY12" fmla="*/ 109538 h 310515"/>
                <a:gd name="connsiteX13" fmla="*/ 174307 w 4351972"/>
                <a:gd name="connsiteY13" fmla="*/ 90488 h 310515"/>
                <a:gd name="connsiteX14" fmla="*/ 171450 w 4351972"/>
                <a:gd name="connsiteY14" fmla="*/ 66675 h 310515"/>
                <a:gd name="connsiteX15" fmla="*/ 161925 w 4351972"/>
                <a:gd name="connsiteY15" fmla="*/ 45720 h 310515"/>
                <a:gd name="connsiteX16" fmla="*/ 142875 w 4351972"/>
                <a:gd name="connsiteY16" fmla="*/ 30480 h 310515"/>
                <a:gd name="connsiteX17" fmla="*/ 113347 w 4351972"/>
                <a:gd name="connsiteY17" fmla="*/ 24765 h 310515"/>
                <a:gd name="connsiteX18" fmla="*/ 4067175 w 4351972"/>
                <a:gd name="connsiteY18" fmla="*/ 7620 h 310515"/>
                <a:gd name="connsiteX19" fmla="*/ 4192905 w 4351972"/>
                <a:gd name="connsiteY19" fmla="*/ 7620 h 310515"/>
                <a:gd name="connsiteX20" fmla="*/ 4192905 w 4351972"/>
                <a:gd name="connsiteY20" fmla="*/ 22860 h 310515"/>
                <a:gd name="connsiteX21" fmla="*/ 4163377 w 4351972"/>
                <a:gd name="connsiteY21" fmla="*/ 25717 h 310515"/>
                <a:gd name="connsiteX22" fmla="*/ 4154805 w 4351972"/>
                <a:gd name="connsiteY22" fmla="*/ 32385 h 310515"/>
                <a:gd name="connsiteX23" fmla="*/ 4155757 w 4351972"/>
                <a:gd name="connsiteY23" fmla="*/ 37147 h 310515"/>
                <a:gd name="connsiteX24" fmla="*/ 4159567 w 4351972"/>
                <a:gd name="connsiteY24" fmla="*/ 44767 h 310515"/>
                <a:gd name="connsiteX25" fmla="*/ 4166235 w 4351972"/>
                <a:gd name="connsiteY25" fmla="*/ 57150 h 310515"/>
                <a:gd name="connsiteX26" fmla="*/ 4172902 w 4351972"/>
                <a:gd name="connsiteY26" fmla="*/ 70485 h 310515"/>
                <a:gd name="connsiteX27" fmla="*/ 4192905 w 4351972"/>
                <a:gd name="connsiteY27" fmla="*/ 107632 h 310515"/>
                <a:gd name="connsiteX28" fmla="*/ 4219575 w 4351972"/>
                <a:gd name="connsiteY28" fmla="*/ 155257 h 310515"/>
                <a:gd name="connsiteX29" fmla="*/ 4270057 w 4351972"/>
                <a:gd name="connsiteY29" fmla="*/ 73342 h 310515"/>
                <a:gd name="connsiteX30" fmla="*/ 4287202 w 4351972"/>
                <a:gd name="connsiteY30" fmla="*/ 38100 h 310515"/>
                <a:gd name="connsiteX31" fmla="*/ 4283392 w 4351972"/>
                <a:gd name="connsiteY31" fmla="*/ 30480 h 310515"/>
                <a:gd name="connsiteX32" fmla="*/ 4273867 w 4351972"/>
                <a:gd name="connsiteY32" fmla="*/ 25717 h 310515"/>
                <a:gd name="connsiteX33" fmla="*/ 4260532 w 4351972"/>
                <a:gd name="connsiteY33" fmla="*/ 23812 h 310515"/>
                <a:gd name="connsiteX34" fmla="*/ 4247197 w 4351972"/>
                <a:gd name="connsiteY34" fmla="*/ 22860 h 310515"/>
                <a:gd name="connsiteX35" fmla="*/ 4247197 w 4351972"/>
                <a:gd name="connsiteY35" fmla="*/ 7620 h 310515"/>
                <a:gd name="connsiteX36" fmla="*/ 4350067 w 4351972"/>
                <a:gd name="connsiteY36" fmla="*/ 7620 h 310515"/>
                <a:gd name="connsiteX37" fmla="*/ 4350067 w 4351972"/>
                <a:gd name="connsiteY37" fmla="*/ 22860 h 310515"/>
                <a:gd name="connsiteX38" fmla="*/ 4351972 w 4351972"/>
                <a:gd name="connsiteY38" fmla="*/ 22860 h 310515"/>
                <a:gd name="connsiteX39" fmla="*/ 4340542 w 4351972"/>
                <a:gd name="connsiteY39" fmla="*/ 25717 h 310515"/>
                <a:gd name="connsiteX40" fmla="*/ 4329112 w 4351972"/>
                <a:gd name="connsiteY40" fmla="*/ 30480 h 310515"/>
                <a:gd name="connsiteX41" fmla="*/ 4317682 w 4351972"/>
                <a:gd name="connsiteY41" fmla="*/ 38100 h 310515"/>
                <a:gd name="connsiteX42" fmla="*/ 4306252 w 4351972"/>
                <a:gd name="connsiteY42" fmla="*/ 52387 h 310515"/>
                <a:gd name="connsiteX43" fmla="*/ 4276725 w 4351972"/>
                <a:gd name="connsiteY43" fmla="*/ 99060 h 310515"/>
                <a:gd name="connsiteX44" fmla="*/ 4242435 w 4351972"/>
                <a:gd name="connsiteY44" fmla="*/ 159067 h 310515"/>
                <a:gd name="connsiteX45" fmla="*/ 4231957 w 4351972"/>
                <a:gd name="connsiteY45" fmla="*/ 180022 h 310515"/>
                <a:gd name="connsiteX46" fmla="*/ 4229100 w 4351972"/>
                <a:gd name="connsiteY46" fmla="*/ 203835 h 310515"/>
                <a:gd name="connsiteX47" fmla="*/ 4229100 w 4351972"/>
                <a:gd name="connsiteY47" fmla="*/ 260032 h 310515"/>
                <a:gd name="connsiteX48" fmla="*/ 4231957 w 4351972"/>
                <a:gd name="connsiteY48" fmla="*/ 273367 h 310515"/>
                <a:gd name="connsiteX49" fmla="*/ 4242435 w 4351972"/>
                <a:gd name="connsiteY49" fmla="*/ 281940 h 310515"/>
                <a:gd name="connsiteX50" fmla="*/ 4257675 w 4351972"/>
                <a:gd name="connsiteY50" fmla="*/ 285750 h 310515"/>
                <a:gd name="connsiteX51" fmla="*/ 4275772 w 4351972"/>
                <a:gd name="connsiteY51" fmla="*/ 288607 h 310515"/>
                <a:gd name="connsiteX52" fmla="*/ 4275772 w 4351972"/>
                <a:gd name="connsiteY52" fmla="*/ 303847 h 310515"/>
                <a:gd name="connsiteX53" fmla="*/ 4137660 w 4351972"/>
                <a:gd name="connsiteY53" fmla="*/ 303847 h 310515"/>
                <a:gd name="connsiteX54" fmla="*/ 4137660 w 4351972"/>
                <a:gd name="connsiteY54" fmla="*/ 288607 h 310515"/>
                <a:gd name="connsiteX55" fmla="*/ 4154805 w 4351972"/>
                <a:gd name="connsiteY55" fmla="*/ 286702 h 310515"/>
                <a:gd name="connsiteX56" fmla="*/ 4170997 w 4351972"/>
                <a:gd name="connsiteY56" fmla="*/ 283845 h 310515"/>
                <a:gd name="connsiteX57" fmla="*/ 4181475 w 4351972"/>
                <a:gd name="connsiteY57" fmla="*/ 275272 h 310515"/>
                <a:gd name="connsiteX58" fmla="*/ 4184332 w 4351972"/>
                <a:gd name="connsiteY58" fmla="*/ 261937 h 310515"/>
                <a:gd name="connsiteX59" fmla="*/ 4184332 w 4351972"/>
                <a:gd name="connsiteY59" fmla="*/ 190500 h 310515"/>
                <a:gd name="connsiteX60" fmla="*/ 4180522 w 4351972"/>
                <a:gd name="connsiteY60" fmla="*/ 178117 h 310515"/>
                <a:gd name="connsiteX61" fmla="*/ 4170997 w 4351972"/>
                <a:gd name="connsiteY61" fmla="*/ 158115 h 310515"/>
                <a:gd name="connsiteX62" fmla="*/ 4143375 w 4351972"/>
                <a:gd name="connsiteY62" fmla="*/ 105727 h 310515"/>
                <a:gd name="connsiteX63" fmla="*/ 4116705 w 4351972"/>
                <a:gd name="connsiteY63" fmla="*/ 58102 h 310515"/>
                <a:gd name="connsiteX64" fmla="*/ 4104322 w 4351972"/>
                <a:gd name="connsiteY64" fmla="*/ 40005 h 310515"/>
                <a:gd name="connsiteX65" fmla="*/ 4091940 w 4351972"/>
                <a:gd name="connsiteY65" fmla="*/ 29527 h 310515"/>
                <a:gd name="connsiteX66" fmla="*/ 4079557 w 4351972"/>
                <a:gd name="connsiteY66" fmla="*/ 24765 h 310515"/>
                <a:gd name="connsiteX67" fmla="*/ 4067175 w 4351972"/>
                <a:gd name="connsiteY67" fmla="*/ 22860 h 310515"/>
                <a:gd name="connsiteX68" fmla="*/ 3791903 w 4351972"/>
                <a:gd name="connsiteY68" fmla="*/ 7620 h 310515"/>
                <a:gd name="connsiteX69" fmla="*/ 4050031 w 4351972"/>
                <a:gd name="connsiteY69" fmla="*/ 7620 h 310515"/>
                <a:gd name="connsiteX70" fmla="*/ 4050031 w 4351972"/>
                <a:gd name="connsiteY70" fmla="*/ 87630 h 310515"/>
                <a:gd name="connsiteX71" fmla="*/ 4035743 w 4351972"/>
                <a:gd name="connsiteY71" fmla="*/ 87630 h 310515"/>
                <a:gd name="connsiteX72" fmla="*/ 4029075 w 4351972"/>
                <a:gd name="connsiteY72" fmla="*/ 69532 h 310515"/>
                <a:gd name="connsiteX73" fmla="*/ 4017645 w 4351972"/>
                <a:gd name="connsiteY73" fmla="*/ 50482 h 310515"/>
                <a:gd name="connsiteX74" fmla="*/ 4004311 w 4351972"/>
                <a:gd name="connsiteY74" fmla="*/ 33337 h 310515"/>
                <a:gd name="connsiteX75" fmla="*/ 3990023 w 4351972"/>
                <a:gd name="connsiteY75" fmla="*/ 24765 h 310515"/>
                <a:gd name="connsiteX76" fmla="*/ 3973831 w 4351972"/>
                <a:gd name="connsiteY76" fmla="*/ 23812 h 310515"/>
                <a:gd name="connsiteX77" fmla="*/ 3955733 w 4351972"/>
                <a:gd name="connsiteY77" fmla="*/ 23812 h 310515"/>
                <a:gd name="connsiteX78" fmla="*/ 3943350 w 4351972"/>
                <a:gd name="connsiteY78" fmla="*/ 23812 h 310515"/>
                <a:gd name="connsiteX79" fmla="*/ 3943350 w 4351972"/>
                <a:gd name="connsiteY79" fmla="*/ 260032 h 310515"/>
                <a:gd name="connsiteX80" fmla="*/ 3946208 w 4351972"/>
                <a:gd name="connsiteY80" fmla="*/ 272415 h 310515"/>
                <a:gd name="connsiteX81" fmla="*/ 3956686 w 4351972"/>
                <a:gd name="connsiteY81" fmla="*/ 280987 h 310515"/>
                <a:gd name="connsiteX82" fmla="*/ 3971925 w 4351972"/>
                <a:gd name="connsiteY82" fmla="*/ 284797 h 310515"/>
                <a:gd name="connsiteX83" fmla="*/ 3990975 w 4351972"/>
                <a:gd name="connsiteY83" fmla="*/ 287655 h 310515"/>
                <a:gd name="connsiteX84" fmla="*/ 3990975 w 4351972"/>
                <a:gd name="connsiteY84" fmla="*/ 302895 h 310515"/>
                <a:gd name="connsiteX85" fmla="*/ 3851911 w 4351972"/>
                <a:gd name="connsiteY85" fmla="*/ 302895 h 310515"/>
                <a:gd name="connsiteX86" fmla="*/ 3851911 w 4351972"/>
                <a:gd name="connsiteY86" fmla="*/ 287655 h 310515"/>
                <a:gd name="connsiteX87" fmla="*/ 3870008 w 4351972"/>
                <a:gd name="connsiteY87" fmla="*/ 285750 h 310515"/>
                <a:gd name="connsiteX88" fmla="*/ 3886200 w 4351972"/>
                <a:gd name="connsiteY88" fmla="*/ 282892 h 310515"/>
                <a:gd name="connsiteX89" fmla="*/ 3896678 w 4351972"/>
                <a:gd name="connsiteY89" fmla="*/ 275272 h 310515"/>
                <a:gd name="connsiteX90" fmla="*/ 3899536 w 4351972"/>
                <a:gd name="connsiteY90" fmla="*/ 261937 h 310515"/>
                <a:gd name="connsiteX91" fmla="*/ 3899536 w 4351972"/>
                <a:gd name="connsiteY91" fmla="*/ 23812 h 310515"/>
                <a:gd name="connsiteX92" fmla="*/ 3887153 w 4351972"/>
                <a:gd name="connsiteY92" fmla="*/ 23812 h 310515"/>
                <a:gd name="connsiteX93" fmla="*/ 3870961 w 4351972"/>
                <a:gd name="connsiteY93" fmla="*/ 23812 h 310515"/>
                <a:gd name="connsiteX94" fmla="*/ 3852863 w 4351972"/>
                <a:gd name="connsiteY94" fmla="*/ 24765 h 310515"/>
                <a:gd name="connsiteX95" fmla="*/ 3838575 w 4351972"/>
                <a:gd name="connsiteY95" fmla="*/ 33337 h 310515"/>
                <a:gd name="connsiteX96" fmla="*/ 3825240 w 4351972"/>
                <a:gd name="connsiteY96" fmla="*/ 50482 h 310515"/>
                <a:gd name="connsiteX97" fmla="*/ 3813811 w 4351972"/>
                <a:gd name="connsiteY97" fmla="*/ 70485 h 310515"/>
                <a:gd name="connsiteX98" fmla="*/ 3807143 w 4351972"/>
                <a:gd name="connsiteY98" fmla="*/ 87630 h 310515"/>
                <a:gd name="connsiteX99" fmla="*/ 3791903 w 4351972"/>
                <a:gd name="connsiteY99" fmla="*/ 87630 h 310515"/>
                <a:gd name="connsiteX100" fmla="*/ 3107055 w 4351972"/>
                <a:gd name="connsiteY100" fmla="*/ 6668 h 310515"/>
                <a:gd name="connsiteX101" fmla="*/ 3243262 w 4351972"/>
                <a:gd name="connsiteY101" fmla="*/ 6668 h 310515"/>
                <a:gd name="connsiteX102" fmla="*/ 3278505 w 4351972"/>
                <a:gd name="connsiteY102" fmla="*/ 10478 h 310515"/>
                <a:gd name="connsiteX103" fmla="*/ 3308032 w 4351972"/>
                <a:gd name="connsiteY103" fmla="*/ 22860 h 310515"/>
                <a:gd name="connsiteX104" fmla="*/ 3328987 w 4351972"/>
                <a:gd name="connsiteY104" fmla="*/ 44768 h 310515"/>
                <a:gd name="connsiteX105" fmla="*/ 3336607 w 4351972"/>
                <a:gd name="connsiteY105" fmla="*/ 77153 h 310515"/>
                <a:gd name="connsiteX106" fmla="*/ 3330892 w 4351972"/>
                <a:gd name="connsiteY106" fmla="*/ 107633 h 310515"/>
                <a:gd name="connsiteX107" fmla="*/ 3315652 w 4351972"/>
                <a:gd name="connsiteY107" fmla="*/ 130493 h 310515"/>
                <a:gd name="connsiteX108" fmla="*/ 3292792 w 4351972"/>
                <a:gd name="connsiteY108" fmla="*/ 145733 h 310515"/>
                <a:gd name="connsiteX109" fmla="*/ 3263264 w 4351972"/>
                <a:gd name="connsiteY109" fmla="*/ 157163 h 310515"/>
                <a:gd name="connsiteX110" fmla="*/ 3299460 w 4351972"/>
                <a:gd name="connsiteY110" fmla="*/ 205740 h 310515"/>
                <a:gd name="connsiteX111" fmla="*/ 3334702 w 4351972"/>
                <a:gd name="connsiteY111" fmla="*/ 253365 h 310515"/>
                <a:gd name="connsiteX112" fmla="*/ 3350895 w 4351972"/>
                <a:gd name="connsiteY112" fmla="*/ 271463 h 310515"/>
                <a:gd name="connsiteX113" fmla="*/ 3365182 w 4351972"/>
                <a:gd name="connsiteY113" fmla="*/ 280988 h 310515"/>
                <a:gd name="connsiteX114" fmla="*/ 3378517 w 4351972"/>
                <a:gd name="connsiteY114" fmla="*/ 284798 h 310515"/>
                <a:gd name="connsiteX115" fmla="*/ 3391852 w 4351972"/>
                <a:gd name="connsiteY115" fmla="*/ 286703 h 310515"/>
                <a:gd name="connsiteX116" fmla="*/ 3391852 w 4351972"/>
                <a:gd name="connsiteY116" fmla="*/ 302895 h 310515"/>
                <a:gd name="connsiteX117" fmla="*/ 3313747 w 4351972"/>
                <a:gd name="connsiteY117" fmla="*/ 302895 h 310515"/>
                <a:gd name="connsiteX118" fmla="*/ 3266122 w 4351972"/>
                <a:gd name="connsiteY118" fmla="*/ 231458 h 310515"/>
                <a:gd name="connsiteX119" fmla="*/ 3220402 w 4351972"/>
                <a:gd name="connsiteY119" fmla="*/ 169545 h 310515"/>
                <a:gd name="connsiteX120" fmla="*/ 3189922 w 4351972"/>
                <a:gd name="connsiteY120" fmla="*/ 169545 h 310515"/>
                <a:gd name="connsiteX121" fmla="*/ 3189922 w 4351972"/>
                <a:gd name="connsiteY121" fmla="*/ 262890 h 310515"/>
                <a:gd name="connsiteX122" fmla="*/ 3191827 w 4351972"/>
                <a:gd name="connsiteY122" fmla="*/ 275273 h 310515"/>
                <a:gd name="connsiteX123" fmla="*/ 3201352 w 4351972"/>
                <a:gd name="connsiteY123" fmla="*/ 283845 h 310515"/>
                <a:gd name="connsiteX124" fmla="*/ 3214687 w 4351972"/>
                <a:gd name="connsiteY124" fmla="*/ 286703 h 310515"/>
                <a:gd name="connsiteX125" fmla="*/ 3230880 w 4351972"/>
                <a:gd name="connsiteY125" fmla="*/ 287655 h 310515"/>
                <a:gd name="connsiteX126" fmla="*/ 3230880 w 4351972"/>
                <a:gd name="connsiteY126" fmla="*/ 302895 h 310515"/>
                <a:gd name="connsiteX127" fmla="*/ 3107055 w 4351972"/>
                <a:gd name="connsiteY127" fmla="*/ 302895 h 310515"/>
                <a:gd name="connsiteX128" fmla="*/ 3107055 w 4351972"/>
                <a:gd name="connsiteY128" fmla="*/ 287655 h 310515"/>
                <a:gd name="connsiteX129" fmla="*/ 3121342 w 4351972"/>
                <a:gd name="connsiteY129" fmla="*/ 285750 h 310515"/>
                <a:gd name="connsiteX130" fmla="*/ 3134677 w 4351972"/>
                <a:gd name="connsiteY130" fmla="*/ 282893 h 310515"/>
                <a:gd name="connsiteX131" fmla="*/ 3143250 w 4351972"/>
                <a:gd name="connsiteY131" fmla="*/ 275273 h 310515"/>
                <a:gd name="connsiteX132" fmla="*/ 3146107 w 4351972"/>
                <a:gd name="connsiteY132" fmla="*/ 261938 h 310515"/>
                <a:gd name="connsiteX133" fmla="*/ 3146107 w 4351972"/>
                <a:gd name="connsiteY133" fmla="*/ 49530 h 310515"/>
                <a:gd name="connsiteX134" fmla="*/ 3144202 w 4351972"/>
                <a:gd name="connsiteY134" fmla="*/ 36195 h 310515"/>
                <a:gd name="connsiteX135" fmla="*/ 3134677 w 4351972"/>
                <a:gd name="connsiteY135" fmla="*/ 27623 h 310515"/>
                <a:gd name="connsiteX136" fmla="*/ 3121342 w 4351972"/>
                <a:gd name="connsiteY136" fmla="*/ 23813 h 310515"/>
                <a:gd name="connsiteX137" fmla="*/ 3107055 w 4351972"/>
                <a:gd name="connsiteY137" fmla="*/ 21908 h 310515"/>
                <a:gd name="connsiteX138" fmla="*/ 2514600 w 4351972"/>
                <a:gd name="connsiteY138" fmla="*/ 6668 h 310515"/>
                <a:gd name="connsiteX139" fmla="*/ 2636520 w 4351972"/>
                <a:gd name="connsiteY139" fmla="*/ 6668 h 310515"/>
                <a:gd name="connsiteX140" fmla="*/ 2636520 w 4351972"/>
                <a:gd name="connsiteY140" fmla="*/ 21908 h 310515"/>
                <a:gd name="connsiteX141" fmla="*/ 2609850 w 4351972"/>
                <a:gd name="connsiteY141" fmla="*/ 24765 h 310515"/>
                <a:gd name="connsiteX142" fmla="*/ 2599372 w 4351972"/>
                <a:gd name="connsiteY142" fmla="*/ 33338 h 310515"/>
                <a:gd name="connsiteX143" fmla="*/ 2600325 w 4351972"/>
                <a:gd name="connsiteY143" fmla="*/ 39053 h 310515"/>
                <a:gd name="connsiteX144" fmla="*/ 2601277 w 4351972"/>
                <a:gd name="connsiteY144" fmla="*/ 43815 h 310515"/>
                <a:gd name="connsiteX145" fmla="*/ 2626042 w 4351972"/>
                <a:gd name="connsiteY145" fmla="*/ 110490 h 310515"/>
                <a:gd name="connsiteX146" fmla="*/ 2675572 w 4351972"/>
                <a:gd name="connsiteY146" fmla="*/ 241935 h 310515"/>
                <a:gd name="connsiteX147" fmla="*/ 2711767 w 4351972"/>
                <a:gd name="connsiteY147" fmla="*/ 150495 h 310515"/>
                <a:gd name="connsiteX148" fmla="*/ 2739390 w 4351972"/>
                <a:gd name="connsiteY148" fmla="*/ 78105 h 310515"/>
                <a:gd name="connsiteX149" fmla="*/ 2747010 w 4351972"/>
                <a:gd name="connsiteY149" fmla="*/ 51435 h 310515"/>
                <a:gd name="connsiteX150" fmla="*/ 2747962 w 4351972"/>
                <a:gd name="connsiteY150" fmla="*/ 40005 h 310515"/>
                <a:gd name="connsiteX151" fmla="*/ 2744152 w 4351972"/>
                <a:gd name="connsiteY151" fmla="*/ 32385 h 310515"/>
                <a:gd name="connsiteX152" fmla="*/ 2732722 w 4351972"/>
                <a:gd name="connsiteY152" fmla="*/ 26670 h 310515"/>
                <a:gd name="connsiteX153" fmla="*/ 2718435 w 4351972"/>
                <a:gd name="connsiteY153" fmla="*/ 23813 h 310515"/>
                <a:gd name="connsiteX154" fmla="*/ 2704147 w 4351972"/>
                <a:gd name="connsiteY154" fmla="*/ 21908 h 310515"/>
                <a:gd name="connsiteX155" fmla="*/ 2704147 w 4351972"/>
                <a:gd name="connsiteY155" fmla="*/ 6668 h 310515"/>
                <a:gd name="connsiteX156" fmla="*/ 2814637 w 4351972"/>
                <a:gd name="connsiteY156" fmla="*/ 6668 h 310515"/>
                <a:gd name="connsiteX157" fmla="*/ 2814637 w 4351972"/>
                <a:gd name="connsiteY157" fmla="*/ 22860 h 310515"/>
                <a:gd name="connsiteX158" fmla="*/ 2815590 w 4351972"/>
                <a:gd name="connsiteY158" fmla="*/ 22860 h 310515"/>
                <a:gd name="connsiteX159" fmla="*/ 2802255 w 4351972"/>
                <a:gd name="connsiteY159" fmla="*/ 24765 h 310515"/>
                <a:gd name="connsiteX160" fmla="*/ 2789872 w 4351972"/>
                <a:gd name="connsiteY160" fmla="*/ 30480 h 310515"/>
                <a:gd name="connsiteX161" fmla="*/ 2778442 w 4351972"/>
                <a:gd name="connsiteY161" fmla="*/ 41910 h 310515"/>
                <a:gd name="connsiteX162" fmla="*/ 2769870 w 4351972"/>
                <a:gd name="connsiteY162" fmla="*/ 58103 h 310515"/>
                <a:gd name="connsiteX163" fmla="*/ 2727960 w 4351972"/>
                <a:gd name="connsiteY163" fmla="*/ 160973 h 310515"/>
                <a:gd name="connsiteX164" fmla="*/ 2670810 w 4351972"/>
                <a:gd name="connsiteY164" fmla="*/ 306705 h 310515"/>
                <a:gd name="connsiteX165" fmla="*/ 2653665 w 4351972"/>
                <a:gd name="connsiteY165" fmla="*/ 306705 h 310515"/>
                <a:gd name="connsiteX166" fmla="*/ 2595562 w 4351972"/>
                <a:gd name="connsiteY166" fmla="*/ 151448 h 310515"/>
                <a:gd name="connsiteX167" fmla="*/ 2557462 w 4351972"/>
                <a:gd name="connsiteY167" fmla="*/ 50483 h 310515"/>
                <a:gd name="connsiteX168" fmla="*/ 2550795 w 4351972"/>
                <a:gd name="connsiteY168" fmla="*/ 39053 h 310515"/>
                <a:gd name="connsiteX169" fmla="*/ 2539365 w 4351972"/>
                <a:gd name="connsiteY169" fmla="*/ 29528 h 310515"/>
                <a:gd name="connsiteX170" fmla="*/ 2526982 w 4351972"/>
                <a:gd name="connsiteY170" fmla="*/ 23813 h 310515"/>
                <a:gd name="connsiteX171" fmla="*/ 2514600 w 4351972"/>
                <a:gd name="connsiteY171" fmla="*/ 21908 h 310515"/>
                <a:gd name="connsiteX172" fmla="*/ 2038350 w 4351972"/>
                <a:gd name="connsiteY172" fmla="*/ 6668 h 310515"/>
                <a:gd name="connsiteX173" fmla="*/ 2122170 w 4351972"/>
                <a:gd name="connsiteY173" fmla="*/ 6668 h 310515"/>
                <a:gd name="connsiteX174" fmla="*/ 2287905 w 4351972"/>
                <a:gd name="connsiteY174" fmla="*/ 232410 h 310515"/>
                <a:gd name="connsiteX175" fmla="*/ 2287905 w 4351972"/>
                <a:gd name="connsiteY175" fmla="*/ 91440 h 310515"/>
                <a:gd name="connsiteX176" fmla="*/ 2285047 w 4351972"/>
                <a:gd name="connsiteY176" fmla="*/ 51435 h 310515"/>
                <a:gd name="connsiteX177" fmla="*/ 2275522 w 4351972"/>
                <a:gd name="connsiteY177" fmla="*/ 33338 h 310515"/>
                <a:gd name="connsiteX178" fmla="*/ 2256472 w 4351972"/>
                <a:gd name="connsiteY178" fmla="*/ 25718 h 310515"/>
                <a:gd name="connsiteX179" fmla="*/ 2236470 w 4351972"/>
                <a:gd name="connsiteY179" fmla="*/ 21908 h 310515"/>
                <a:gd name="connsiteX180" fmla="*/ 2236470 w 4351972"/>
                <a:gd name="connsiteY180" fmla="*/ 6668 h 310515"/>
                <a:gd name="connsiteX181" fmla="*/ 2356485 w 4351972"/>
                <a:gd name="connsiteY181" fmla="*/ 6668 h 310515"/>
                <a:gd name="connsiteX182" fmla="*/ 2356485 w 4351972"/>
                <a:gd name="connsiteY182" fmla="*/ 22860 h 310515"/>
                <a:gd name="connsiteX183" fmla="*/ 2358390 w 4351972"/>
                <a:gd name="connsiteY183" fmla="*/ 22860 h 310515"/>
                <a:gd name="connsiteX184" fmla="*/ 2340292 w 4351972"/>
                <a:gd name="connsiteY184" fmla="*/ 25718 h 310515"/>
                <a:gd name="connsiteX185" fmla="*/ 2323147 w 4351972"/>
                <a:gd name="connsiteY185" fmla="*/ 32385 h 310515"/>
                <a:gd name="connsiteX186" fmla="*/ 2312670 w 4351972"/>
                <a:gd name="connsiteY186" fmla="*/ 52388 h 310515"/>
                <a:gd name="connsiteX187" fmla="*/ 2309812 w 4351972"/>
                <a:gd name="connsiteY187" fmla="*/ 89535 h 310515"/>
                <a:gd name="connsiteX188" fmla="*/ 2309812 w 4351972"/>
                <a:gd name="connsiteY188" fmla="*/ 306705 h 310515"/>
                <a:gd name="connsiteX189" fmla="*/ 2291715 w 4351972"/>
                <a:gd name="connsiteY189" fmla="*/ 306705 h 310515"/>
                <a:gd name="connsiteX190" fmla="*/ 2112645 w 4351972"/>
                <a:gd name="connsiteY190" fmla="*/ 64770 h 310515"/>
                <a:gd name="connsiteX191" fmla="*/ 2112645 w 4351972"/>
                <a:gd name="connsiteY191" fmla="*/ 217170 h 310515"/>
                <a:gd name="connsiteX192" fmla="*/ 2115502 w 4351972"/>
                <a:gd name="connsiteY192" fmla="*/ 256223 h 310515"/>
                <a:gd name="connsiteX193" fmla="*/ 2125027 w 4351972"/>
                <a:gd name="connsiteY193" fmla="*/ 276225 h 310515"/>
                <a:gd name="connsiteX194" fmla="*/ 2145030 w 4351972"/>
                <a:gd name="connsiteY194" fmla="*/ 284798 h 310515"/>
                <a:gd name="connsiteX195" fmla="*/ 2165032 w 4351972"/>
                <a:gd name="connsiteY195" fmla="*/ 288608 h 310515"/>
                <a:gd name="connsiteX196" fmla="*/ 2165032 w 4351972"/>
                <a:gd name="connsiteY196" fmla="*/ 303848 h 310515"/>
                <a:gd name="connsiteX197" fmla="*/ 2044065 w 4351972"/>
                <a:gd name="connsiteY197" fmla="*/ 303848 h 310515"/>
                <a:gd name="connsiteX198" fmla="*/ 2044065 w 4351972"/>
                <a:gd name="connsiteY198" fmla="*/ 288608 h 310515"/>
                <a:gd name="connsiteX199" fmla="*/ 2063115 w 4351972"/>
                <a:gd name="connsiteY199" fmla="*/ 284798 h 310515"/>
                <a:gd name="connsiteX200" fmla="*/ 2079307 w 4351972"/>
                <a:gd name="connsiteY200" fmla="*/ 278130 h 310515"/>
                <a:gd name="connsiteX201" fmla="*/ 2088832 w 4351972"/>
                <a:gd name="connsiteY201" fmla="*/ 260033 h 310515"/>
                <a:gd name="connsiteX202" fmla="*/ 2091690 w 4351972"/>
                <a:gd name="connsiteY202" fmla="*/ 219075 h 310515"/>
                <a:gd name="connsiteX203" fmla="*/ 2091690 w 4351972"/>
                <a:gd name="connsiteY203" fmla="*/ 73343 h 310515"/>
                <a:gd name="connsiteX204" fmla="*/ 2087880 w 4351972"/>
                <a:gd name="connsiteY204" fmla="*/ 54293 h 310515"/>
                <a:gd name="connsiteX205" fmla="*/ 2079307 w 4351972"/>
                <a:gd name="connsiteY205" fmla="*/ 39053 h 310515"/>
                <a:gd name="connsiteX206" fmla="*/ 2059305 w 4351972"/>
                <a:gd name="connsiteY206" fmla="*/ 27623 h 310515"/>
                <a:gd name="connsiteX207" fmla="*/ 2038350 w 4351972"/>
                <a:gd name="connsiteY207" fmla="*/ 21908 h 310515"/>
                <a:gd name="connsiteX208" fmla="*/ 1906905 w 4351972"/>
                <a:gd name="connsiteY208" fmla="*/ 6668 h 310515"/>
                <a:gd name="connsiteX209" fmla="*/ 2027872 w 4351972"/>
                <a:gd name="connsiteY209" fmla="*/ 6668 h 310515"/>
                <a:gd name="connsiteX210" fmla="*/ 2027872 w 4351972"/>
                <a:gd name="connsiteY210" fmla="*/ 22860 h 310515"/>
                <a:gd name="connsiteX211" fmla="*/ 2025967 w 4351972"/>
                <a:gd name="connsiteY211" fmla="*/ 22860 h 310515"/>
                <a:gd name="connsiteX212" fmla="*/ 2008822 w 4351972"/>
                <a:gd name="connsiteY212" fmla="*/ 25718 h 310515"/>
                <a:gd name="connsiteX213" fmla="*/ 1990725 w 4351972"/>
                <a:gd name="connsiteY213" fmla="*/ 32385 h 310515"/>
                <a:gd name="connsiteX214" fmla="*/ 1981200 w 4351972"/>
                <a:gd name="connsiteY214" fmla="*/ 52388 h 310515"/>
                <a:gd name="connsiteX215" fmla="*/ 1978342 w 4351972"/>
                <a:gd name="connsiteY215" fmla="*/ 88583 h 310515"/>
                <a:gd name="connsiteX216" fmla="*/ 1978342 w 4351972"/>
                <a:gd name="connsiteY216" fmla="*/ 217170 h 310515"/>
                <a:gd name="connsiteX217" fmla="*/ 1967865 w 4351972"/>
                <a:gd name="connsiteY217" fmla="*/ 260033 h 310515"/>
                <a:gd name="connsiteX218" fmla="*/ 1941195 w 4351972"/>
                <a:gd name="connsiteY218" fmla="*/ 289560 h 310515"/>
                <a:gd name="connsiteX219" fmla="*/ 1906905 w 4351972"/>
                <a:gd name="connsiteY219" fmla="*/ 305753 h 310515"/>
                <a:gd name="connsiteX220" fmla="*/ 1871662 w 4351972"/>
                <a:gd name="connsiteY220" fmla="*/ 310515 h 310515"/>
                <a:gd name="connsiteX221" fmla="*/ 1824037 w 4351972"/>
                <a:gd name="connsiteY221" fmla="*/ 303848 h 310515"/>
                <a:gd name="connsiteX222" fmla="*/ 1788795 w 4351972"/>
                <a:gd name="connsiteY222" fmla="*/ 284798 h 310515"/>
                <a:gd name="connsiteX223" fmla="*/ 1767840 w 4351972"/>
                <a:gd name="connsiteY223" fmla="*/ 258128 h 310515"/>
                <a:gd name="connsiteX224" fmla="*/ 1761172 w 4351972"/>
                <a:gd name="connsiteY224" fmla="*/ 225743 h 310515"/>
                <a:gd name="connsiteX225" fmla="*/ 1761172 w 4351972"/>
                <a:gd name="connsiteY225" fmla="*/ 51435 h 310515"/>
                <a:gd name="connsiteX226" fmla="*/ 1758315 w 4351972"/>
                <a:gd name="connsiteY226" fmla="*/ 39053 h 310515"/>
                <a:gd name="connsiteX227" fmla="*/ 1748790 w 4351972"/>
                <a:gd name="connsiteY227" fmla="*/ 29528 h 310515"/>
                <a:gd name="connsiteX228" fmla="*/ 1735455 w 4351972"/>
                <a:gd name="connsiteY228" fmla="*/ 24765 h 310515"/>
                <a:gd name="connsiteX229" fmla="*/ 1722120 w 4351972"/>
                <a:gd name="connsiteY229" fmla="*/ 22860 h 310515"/>
                <a:gd name="connsiteX230" fmla="*/ 1722120 w 4351972"/>
                <a:gd name="connsiteY230" fmla="*/ 7620 h 310515"/>
                <a:gd name="connsiteX231" fmla="*/ 1844040 w 4351972"/>
                <a:gd name="connsiteY231" fmla="*/ 7620 h 310515"/>
                <a:gd name="connsiteX232" fmla="*/ 1844040 w 4351972"/>
                <a:gd name="connsiteY232" fmla="*/ 22860 h 310515"/>
                <a:gd name="connsiteX233" fmla="*/ 1829752 w 4351972"/>
                <a:gd name="connsiteY233" fmla="*/ 24765 h 310515"/>
                <a:gd name="connsiteX234" fmla="*/ 1817370 w 4351972"/>
                <a:gd name="connsiteY234" fmla="*/ 27623 h 310515"/>
                <a:gd name="connsiteX235" fmla="*/ 1807845 w 4351972"/>
                <a:gd name="connsiteY235" fmla="*/ 36195 h 310515"/>
                <a:gd name="connsiteX236" fmla="*/ 1805940 w 4351972"/>
                <a:gd name="connsiteY236" fmla="*/ 48578 h 310515"/>
                <a:gd name="connsiteX237" fmla="*/ 1805940 w 4351972"/>
                <a:gd name="connsiteY237" fmla="*/ 211455 h 310515"/>
                <a:gd name="connsiteX238" fmla="*/ 1808797 w 4351972"/>
                <a:gd name="connsiteY238" fmla="*/ 236220 h 310515"/>
                <a:gd name="connsiteX239" fmla="*/ 1819275 w 4351972"/>
                <a:gd name="connsiteY239" fmla="*/ 260033 h 310515"/>
                <a:gd name="connsiteX240" fmla="*/ 1841182 w 4351972"/>
                <a:gd name="connsiteY240" fmla="*/ 279083 h 310515"/>
                <a:gd name="connsiteX241" fmla="*/ 1879282 w 4351972"/>
                <a:gd name="connsiteY241" fmla="*/ 286703 h 310515"/>
                <a:gd name="connsiteX242" fmla="*/ 1917382 w 4351972"/>
                <a:gd name="connsiteY242" fmla="*/ 279083 h 310515"/>
                <a:gd name="connsiteX243" fmla="*/ 1942147 w 4351972"/>
                <a:gd name="connsiteY243" fmla="*/ 260033 h 310515"/>
                <a:gd name="connsiteX244" fmla="*/ 1954530 w 4351972"/>
                <a:gd name="connsiteY244" fmla="*/ 236220 h 310515"/>
                <a:gd name="connsiteX245" fmla="*/ 1958340 w 4351972"/>
                <a:gd name="connsiteY245" fmla="*/ 211455 h 310515"/>
                <a:gd name="connsiteX246" fmla="*/ 1958340 w 4351972"/>
                <a:gd name="connsiteY246" fmla="*/ 90488 h 310515"/>
                <a:gd name="connsiteX247" fmla="*/ 1955482 w 4351972"/>
                <a:gd name="connsiteY247" fmla="*/ 52388 h 310515"/>
                <a:gd name="connsiteX248" fmla="*/ 1945957 w 4351972"/>
                <a:gd name="connsiteY248" fmla="*/ 33338 h 310515"/>
                <a:gd name="connsiteX249" fmla="*/ 1925955 w 4351972"/>
                <a:gd name="connsiteY249" fmla="*/ 24765 h 310515"/>
                <a:gd name="connsiteX250" fmla="*/ 1906905 w 4351972"/>
                <a:gd name="connsiteY250" fmla="*/ 21908 h 310515"/>
                <a:gd name="connsiteX251" fmla="*/ 972503 w 4351972"/>
                <a:gd name="connsiteY251" fmla="*/ 6668 h 310515"/>
                <a:gd name="connsiteX252" fmla="*/ 1056323 w 4351972"/>
                <a:gd name="connsiteY252" fmla="*/ 6668 h 310515"/>
                <a:gd name="connsiteX253" fmla="*/ 1222058 w 4351972"/>
                <a:gd name="connsiteY253" fmla="*/ 232410 h 310515"/>
                <a:gd name="connsiteX254" fmla="*/ 1222058 w 4351972"/>
                <a:gd name="connsiteY254" fmla="*/ 91440 h 310515"/>
                <a:gd name="connsiteX255" fmla="*/ 1219200 w 4351972"/>
                <a:gd name="connsiteY255" fmla="*/ 51435 h 310515"/>
                <a:gd name="connsiteX256" fmla="*/ 1209675 w 4351972"/>
                <a:gd name="connsiteY256" fmla="*/ 33338 h 310515"/>
                <a:gd name="connsiteX257" fmla="*/ 1190625 w 4351972"/>
                <a:gd name="connsiteY257" fmla="*/ 25718 h 310515"/>
                <a:gd name="connsiteX258" fmla="*/ 1170623 w 4351972"/>
                <a:gd name="connsiteY258" fmla="*/ 21908 h 310515"/>
                <a:gd name="connsiteX259" fmla="*/ 1170623 w 4351972"/>
                <a:gd name="connsiteY259" fmla="*/ 6668 h 310515"/>
                <a:gd name="connsiteX260" fmla="*/ 1290638 w 4351972"/>
                <a:gd name="connsiteY260" fmla="*/ 6668 h 310515"/>
                <a:gd name="connsiteX261" fmla="*/ 1290638 w 4351972"/>
                <a:gd name="connsiteY261" fmla="*/ 22860 h 310515"/>
                <a:gd name="connsiteX262" fmla="*/ 1291590 w 4351972"/>
                <a:gd name="connsiteY262" fmla="*/ 22860 h 310515"/>
                <a:gd name="connsiteX263" fmla="*/ 1273493 w 4351972"/>
                <a:gd name="connsiteY263" fmla="*/ 25718 h 310515"/>
                <a:gd name="connsiteX264" fmla="*/ 1256348 w 4351972"/>
                <a:gd name="connsiteY264" fmla="*/ 32385 h 310515"/>
                <a:gd name="connsiteX265" fmla="*/ 1245870 w 4351972"/>
                <a:gd name="connsiteY265" fmla="*/ 52388 h 310515"/>
                <a:gd name="connsiteX266" fmla="*/ 1243013 w 4351972"/>
                <a:gd name="connsiteY266" fmla="*/ 89535 h 310515"/>
                <a:gd name="connsiteX267" fmla="*/ 1243013 w 4351972"/>
                <a:gd name="connsiteY267" fmla="*/ 306705 h 310515"/>
                <a:gd name="connsiteX268" fmla="*/ 1224915 w 4351972"/>
                <a:gd name="connsiteY268" fmla="*/ 306705 h 310515"/>
                <a:gd name="connsiteX269" fmla="*/ 1045845 w 4351972"/>
                <a:gd name="connsiteY269" fmla="*/ 64770 h 310515"/>
                <a:gd name="connsiteX270" fmla="*/ 1045845 w 4351972"/>
                <a:gd name="connsiteY270" fmla="*/ 217170 h 310515"/>
                <a:gd name="connsiteX271" fmla="*/ 1048703 w 4351972"/>
                <a:gd name="connsiteY271" fmla="*/ 256223 h 310515"/>
                <a:gd name="connsiteX272" fmla="*/ 1058228 w 4351972"/>
                <a:gd name="connsiteY272" fmla="*/ 276225 h 310515"/>
                <a:gd name="connsiteX273" fmla="*/ 1078230 w 4351972"/>
                <a:gd name="connsiteY273" fmla="*/ 284798 h 310515"/>
                <a:gd name="connsiteX274" fmla="*/ 1098233 w 4351972"/>
                <a:gd name="connsiteY274" fmla="*/ 288608 h 310515"/>
                <a:gd name="connsiteX275" fmla="*/ 1098233 w 4351972"/>
                <a:gd name="connsiteY275" fmla="*/ 303848 h 310515"/>
                <a:gd name="connsiteX276" fmla="*/ 977265 w 4351972"/>
                <a:gd name="connsiteY276" fmla="*/ 303848 h 310515"/>
                <a:gd name="connsiteX277" fmla="*/ 977265 w 4351972"/>
                <a:gd name="connsiteY277" fmla="*/ 288608 h 310515"/>
                <a:gd name="connsiteX278" fmla="*/ 996315 w 4351972"/>
                <a:gd name="connsiteY278" fmla="*/ 284798 h 310515"/>
                <a:gd name="connsiteX279" fmla="*/ 1012508 w 4351972"/>
                <a:gd name="connsiteY279" fmla="*/ 278130 h 310515"/>
                <a:gd name="connsiteX280" fmla="*/ 1022033 w 4351972"/>
                <a:gd name="connsiteY280" fmla="*/ 260033 h 310515"/>
                <a:gd name="connsiteX281" fmla="*/ 1024890 w 4351972"/>
                <a:gd name="connsiteY281" fmla="*/ 219075 h 310515"/>
                <a:gd name="connsiteX282" fmla="*/ 1024890 w 4351972"/>
                <a:gd name="connsiteY282" fmla="*/ 73343 h 310515"/>
                <a:gd name="connsiteX283" fmla="*/ 1022033 w 4351972"/>
                <a:gd name="connsiteY283" fmla="*/ 54293 h 310515"/>
                <a:gd name="connsiteX284" fmla="*/ 1013460 w 4351972"/>
                <a:gd name="connsiteY284" fmla="*/ 39053 h 310515"/>
                <a:gd name="connsiteX285" fmla="*/ 993458 w 4351972"/>
                <a:gd name="connsiteY285" fmla="*/ 27623 h 310515"/>
                <a:gd name="connsiteX286" fmla="*/ 972503 w 4351972"/>
                <a:gd name="connsiteY286" fmla="*/ 21908 h 310515"/>
                <a:gd name="connsiteX287" fmla="*/ 687705 w 4351972"/>
                <a:gd name="connsiteY287" fmla="*/ 6668 h 310515"/>
                <a:gd name="connsiteX288" fmla="*/ 798195 w 4351972"/>
                <a:gd name="connsiteY288" fmla="*/ 6668 h 310515"/>
                <a:gd name="connsiteX289" fmla="*/ 798195 w 4351972"/>
                <a:gd name="connsiteY289" fmla="*/ 21908 h 310515"/>
                <a:gd name="connsiteX290" fmla="*/ 795338 w 4351972"/>
                <a:gd name="connsiteY290" fmla="*/ 21908 h 310515"/>
                <a:gd name="connsiteX291" fmla="*/ 790575 w 4351972"/>
                <a:gd name="connsiteY291" fmla="*/ 21908 h 310515"/>
                <a:gd name="connsiteX292" fmla="*/ 784860 w 4351972"/>
                <a:gd name="connsiteY292" fmla="*/ 22860 h 310515"/>
                <a:gd name="connsiteX293" fmla="*/ 777240 w 4351972"/>
                <a:gd name="connsiteY293" fmla="*/ 23813 h 310515"/>
                <a:gd name="connsiteX294" fmla="*/ 762000 w 4351972"/>
                <a:gd name="connsiteY294" fmla="*/ 29528 h 310515"/>
                <a:gd name="connsiteX295" fmla="*/ 749618 w 4351972"/>
                <a:gd name="connsiteY295" fmla="*/ 39053 h 310515"/>
                <a:gd name="connsiteX296" fmla="*/ 704850 w 4351972"/>
                <a:gd name="connsiteY296" fmla="*/ 89535 h 310515"/>
                <a:gd name="connsiteX297" fmla="*/ 658178 w 4351972"/>
                <a:gd name="connsiteY297" fmla="*/ 137160 h 310515"/>
                <a:gd name="connsiteX298" fmla="*/ 710565 w 4351972"/>
                <a:gd name="connsiteY298" fmla="*/ 199073 h 310515"/>
                <a:gd name="connsiteX299" fmla="*/ 754380 w 4351972"/>
                <a:gd name="connsiteY299" fmla="*/ 254318 h 310515"/>
                <a:gd name="connsiteX300" fmla="*/ 772478 w 4351972"/>
                <a:gd name="connsiteY300" fmla="*/ 272415 h 310515"/>
                <a:gd name="connsiteX301" fmla="*/ 787718 w 4351972"/>
                <a:gd name="connsiteY301" fmla="*/ 282893 h 310515"/>
                <a:gd name="connsiteX302" fmla="*/ 801053 w 4351972"/>
                <a:gd name="connsiteY302" fmla="*/ 286703 h 310515"/>
                <a:gd name="connsiteX303" fmla="*/ 814388 w 4351972"/>
                <a:gd name="connsiteY303" fmla="*/ 288608 h 310515"/>
                <a:gd name="connsiteX304" fmla="*/ 814388 w 4351972"/>
                <a:gd name="connsiteY304" fmla="*/ 302895 h 310515"/>
                <a:gd name="connsiteX305" fmla="*/ 813435 w 4351972"/>
                <a:gd name="connsiteY305" fmla="*/ 302895 h 310515"/>
                <a:gd name="connsiteX306" fmla="*/ 730568 w 4351972"/>
                <a:gd name="connsiteY306" fmla="*/ 302895 h 310515"/>
                <a:gd name="connsiteX307" fmla="*/ 677228 w 4351972"/>
                <a:gd name="connsiteY307" fmla="*/ 229553 h 310515"/>
                <a:gd name="connsiteX308" fmla="*/ 616268 w 4351972"/>
                <a:gd name="connsiteY308" fmla="*/ 159068 h 310515"/>
                <a:gd name="connsiteX309" fmla="*/ 610553 w 4351972"/>
                <a:gd name="connsiteY309" fmla="*/ 159068 h 310515"/>
                <a:gd name="connsiteX310" fmla="*/ 610553 w 4351972"/>
                <a:gd name="connsiteY310" fmla="*/ 261938 h 310515"/>
                <a:gd name="connsiteX311" fmla="*/ 613410 w 4351972"/>
                <a:gd name="connsiteY311" fmla="*/ 274320 h 310515"/>
                <a:gd name="connsiteX312" fmla="*/ 622935 w 4351972"/>
                <a:gd name="connsiteY312" fmla="*/ 282893 h 310515"/>
                <a:gd name="connsiteX313" fmla="*/ 635318 w 4351972"/>
                <a:gd name="connsiteY313" fmla="*/ 286703 h 310515"/>
                <a:gd name="connsiteX314" fmla="*/ 650558 w 4351972"/>
                <a:gd name="connsiteY314" fmla="*/ 288608 h 310515"/>
                <a:gd name="connsiteX315" fmla="*/ 650558 w 4351972"/>
                <a:gd name="connsiteY315" fmla="*/ 303848 h 310515"/>
                <a:gd name="connsiteX316" fmla="*/ 528638 w 4351972"/>
                <a:gd name="connsiteY316" fmla="*/ 303848 h 310515"/>
                <a:gd name="connsiteX317" fmla="*/ 528638 w 4351972"/>
                <a:gd name="connsiteY317" fmla="*/ 288608 h 310515"/>
                <a:gd name="connsiteX318" fmla="*/ 542925 w 4351972"/>
                <a:gd name="connsiteY318" fmla="*/ 287655 h 310515"/>
                <a:gd name="connsiteX319" fmla="*/ 556260 w 4351972"/>
                <a:gd name="connsiteY319" fmla="*/ 284798 h 310515"/>
                <a:gd name="connsiteX320" fmla="*/ 565785 w 4351972"/>
                <a:gd name="connsiteY320" fmla="*/ 277178 h 310515"/>
                <a:gd name="connsiteX321" fmla="*/ 568643 w 4351972"/>
                <a:gd name="connsiteY321" fmla="*/ 264795 h 310515"/>
                <a:gd name="connsiteX322" fmla="*/ 568643 w 4351972"/>
                <a:gd name="connsiteY322" fmla="*/ 51435 h 310515"/>
                <a:gd name="connsiteX323" fmla="*/ 565785 w 4351972"/>
                <a:gd name="connsiteY323" fmla="*/ 39053 h 310515"/>
                <a:gd name="connsiteX324" fmla="*/ 556260 w 4351972"/>
                <a:gd name="connsiteY324" fmla="*/ 30480 h 310515"/>
                <a:gd name="connsiteX325" fmla="*/ 542925 w 4351972"/>
                <a:gd name="connsiteY325" fmla="*/ 25718 h 310515"/>
                <a:gd name="connsiteX326" fmla="*/ 529590 w 4351972"/>
                <a:gd name="connsiteY326" fmla="*/ 22860 h 310515"/>
                <a:gd name="connsiteX327" fmla="*/ 529590 w 4351972"/>
                <a:gd name="connsiteY327" fmla="*/ 7620 h 310515"/>
                <a:gd name="connsiteX328" fmla="*/ 651510 w 4351972"/>
                <a:gd name="connsiteY328" fmla="*/ 7620 h 310515"/>
                <a:gd name="connsiteX329" fmla="*/ 651510 w 4351972"/>
                <a:gd name="connsiteY329" fmla="*/ 22860 h 310515"/>
                <a:gd name="connsiteX330" fmla="*/ 637223 w 4351972"/>
                <a:gd name="connsiteY330" fmla="*/ 24765 h 310515"/>
                <a:gd name="connsiteX331" fmla="*/ 624840 w 4351972"/>
                <a:gd name="connsiteY331" fmla="*/ 27623 h 310515"/>
                <a:gd name="connsiteX332" fmla="*/ 615315 w 4351972"/>
                <a:gd name="connsiteY332" fmla="*/ 36195 h 310515"/>
                <a:gd name="connsiteX333" fmla="*/ 612458 w 4351972"/>
                <a:gd name="connsiteY333" fmla="*/ 48578 h 310515"/>
                <a:gd name="connsiteX334" fmla="*/ 612458 w 4351972"/>
                <a:gd name="connsiteY334" fmla="*/ 150495 h 310515"/>
                <a:gd name="connsiteX335" fmla="*/ 616268 w 4351972"/>
                <a:gd name="connsiteY335" fmla="*/ 150495 h 310515"/>
                <a:gd name="connsiteX336" fmla="*/ 653415 w 4351972"/>
                <a:gd name="connsiteY336" fmla="*/ 117158 h 310515"/>
                <a:gd name="connsiteX337" fmla="*/ 686753 w 4351972"/>
                <a:gd name="connsiteY337" fmla="*/ 82868 h 310515"/>
                <a:gd name="connsiteX338" fmla="*/ 710565 w 4351972"/>
                <a:gd name="connsiteY338" fmla="*/ 52388 h 310515"/>
                <a:gd name="connsiteX339" fmla="*/ 718185 w 4351972"/>
                <a:gd name="connsiteY339" fmla="*/ 32385 h 310515"/>
                <a:gd name="connsiteX340" fmla="*/ 714375 w 4351972"/>
                <a:gd name="connsiteY340" fmla="*/ 27623 h 310515"/>
                <a:gd name="connsiteX341" fmla="*/ 705803 w 4351972"/>
                <a:gd name="connsiteY341" fmla="*/ 24765 h 310515"/>
                <a:gd name="connsiteX342" fmla="*/ 695325 w 4351972"/>
                <a:gd name="connsiteY342" fmla="*/ 22860 h 310515"/>
                <a:gd name="connsiteX343" fmla="*/ 687705 w 4351972"/>
                <a:gd name="connsiteY343" fmla="*/ 21908 h 310515"/>
                <a:gd name="connsiteX344" fmla="*/ 0 w 4351972"/>
                <a:gd name="connsiteY344" fmla="*/ 6668 h 310515"/>
                <a:gd name="connsiteX345" fmla="*/ 134302 w 4351972"/>
                <a:gd name="connsiteY345" fmla="*/ 6668 h 310515"/>
                <a:gd name="connsiteX346" fmla="*/ 200977 w 4351972"/>
                <a:gd name="connsiteY346" fmla="*/ 26670 h 310515"/>
                <a:gd name="connsiteX347" fmla="*/ 226695 w 4351972"/>
                <a:gd name="connsiteY347" fmla="*/ 80963 h 310515"/>
                <a:gd name="connsiteX348" fmla="*/ 217170 w 4351972"/>
                <a:gd name="connsiteY348" fmla="*/ 121920 h 310515"/>
                <a:gd name="connsiteX349" fmla="*/ 192405 w 4351972"/>
                <a:gd name="connsiteY349" fmla="*/ 151448 h 310515"/>
                <a:gd name="connsiteX350" fmla="*/ 158115 w 4351972"/>
                <a:gd name="connsiteY350" fmla="*/ 168593 h 310515"/>
                <a:gd name="connsiteX351" fmla="*/ 118110 w 4351972"/>
                <a:gd name="connsiteY351" fmla="*/ 174308 h 310515"/>
                <a:gd name="connsiteX352" fmla="*/ 84772 w 4351972"/>
                <a:gd name="connsiteY352" fmla="*/ 174308 h 310515"/>
                <a:gd name="connsiteX353" fmla="*/ 84772 w 4351972"/>
                <a:gd name="connsiteY353" fmla="*/ 263843 h 310515"/>
                <a:gd name="connsiteX354" fmla="*/ 87630 w 4351972"/>
                <a:gd name="connsiteY354" fmla="*/ 276225 h 310515"/>
                <a:gd name="connsiteX355" fmla="*/ 97155 w 4351972"/>
                <a:gd name="connsiteY355" fmla="*/ 284798 h 310515"/>
                <a:gd name="connsiteX356" fmla="*/ 110490 w 4351972"/>
                <a:gd name="connsiteY356" fmla="*/ 287655 h 310515"/>
                <a:gd name="connsiteX357" fmla="*/ 127635 w 4351972"/>
                <a:gd name="connsiteY357" fmla="*/ 289560 h 310515"/>
                <a:gd name="connsiteX358" fmla="*/ 127635 w 4351972"/>
                <a:gd name="connsiteY358" fmla="*/ 304800 h 310515"/>
                <a:gd name="connsiteX359" fmla="*/ 952 w 4351972"/>
                <a:gd name="connsiteY359" fmla="*/ 304800 h 310515"/>
                <a:gd name="connsiteX360" fmla="*/ 952 w 4351972"/>
                <a:gd name="connsiteY360" fmla="*/ 289560 h 310515"/>
                <a:gd name="connsiteX361" fmla="*/ 15240 w 4351972"/>
                <a:gd name="connsiteY361" fmla="*/ 287655 h 310515"/>
                <a:gd name="connsiteX362" fmla="*/ 28575 w 4351972"/>
                <a:gd name="connsiteY362" fmla="*/ 284798 h 310515"/>
                <a:gd name="connsiteX363" fmla="*/ 37147 w 4351972"/>
                <a:gd name="connsiteY363" fmla="*/ 277178 h 310515"/>
                <a:gd name="connsiteX364" fmla="*/ 40005 w 4351972"/>
                <a:gd name="connsiteY364" fmla="*/ 263843 h 310515"/>
                <a:gd name="connsiteX365" fmla="*/ 40005 w 4351972"/>
                <a:gd name="connsiteY365" fmla="*/ 49530 h 310515"/>
                <a:gd name="connsiteX366" fmla="*/ 38100 w 4351972"/>
                <a:gd name="connsiteY366" fmla="*/ 36195 h 310515"/>
                <a:gd name="connsiteX367" fmla="*/ 28575 w 4351972"/>
                <a:gd name="connsiteY367" fmla="*/ 27623 h 310515"/>
                <a:gd name="connsiteX368" fmla="*/ 13335 w 4351972"/>
                <a:gd name="connsiteY368" fmla="*/ 23813 h 310515"/>
                <a:gd name="connsiteX369" fmla="*/ 0 w 4351972"/>
                <a:gd name="connsiteY369" fmla="*/ 21908 h 310515"/>
                <a:gd name="connsiteX370" fmla="*/ 2824163 w 4351972"/>
                <a:gd name="connsiteY370" fmla="*/ 5715 h 310515"/>
                <a:gd name="connsiteX371" fmla="*/ 3052763 w 4351972"/>
                <a:gd name="connsiteY371" fmla="*/ 5715 h 310515"/>
                <a:gd name="connsiteX372" fmla="*/ 3052763 w 4351972"/>
                <a:gd name="connsiteY372" fmla="*/ 76200 h 310515"/>
                <a:gd name="connsiteX373" fmla="*/ 3037523 w 4351972"/>
                <a:gd name="connsiteY373" fmla="*/ 76200 h 310515"/>
                <a:gd name="connsiteX374" fmla="*/ 3019425 w 4351972"/>
                <a:gd name="connsiteY374" fmla="*/ 42862 h 310515"/>
                <a:gd name="connsiteX375" fmla="*/ 2992755 w 4351972"/>
                <a:gd name="connsiteY375" fmla="*/ 23812 h 310515"/>
                <a:gd name="connsiteX376" fmla="*/ 2977515 w 4351972"/>
                <a:gd name="connsiteY376" fmla="*/ 22860 h 310515"/>
                <a:gd name="connsiteX377" fmla="*/ 2957513 w 4351972"/>
                <a:gd name="connsiteY377" fmla="*/ 22860 h 310515"/>
                <a:gd name="connsiteX378" fmla="*/ 2910840 w 4351972"/>
                <a:gd name="connsiteY378" fmla="*/ 22860 h 310515"/>
                <a:gd name="connsiteX379" fmla="*/ 2910840 w 4351972"/>
                <a:gd name="connsiteY379" fmla="*/ 139065 h 310515"/>
                <a:gd name="connsiteX380" fmla="*/ 2944178 w 4351972"/>
                <a:gd name="connsiteY380" fmla="*/ 139065 h 310515"/>
                <a:gd name="connsiteX381" fmla="*/ 2967038 w 4351972"/>
                <a:gd name="connsiteY381" fmla="*/ 136207 h 310515"/>
                <a:gd name="connsiteX382" fmla="*/ 2980373 w 4351972"/>
                <a:gd name="connsiteY382" fmla="*/ 125730 h 310515"/>
                <a:gd name="connsiteX383" fmla="*/ 2987993 w 4351972"/>
                <a:gd name="connsiteY383" fmla="*/ 109537 h 310515"/>
                <a:gd name="connsiteX384" fmla="*/ 2992755 w 4351972"/>
                <a:gd name="connsiteY384" fmla="*/ 90487 h 310515"/>
                <a:gd name="connsiteX385" fmla="*/ 3007995 w 4351972"/>
                <a:gd name="connsiteY385" fmla="*/ 90487 h 310515"/>
                <a:gd name="connsiteX386" fmla="*/ 3007995 w 4351972"/>
                <a:gd name="connsiteY386" fmla="*/ 206692 h 310515"/>
                <a:gd name="connsiteX387" fmla="*/ 2992755 w 4351972"/>
                <a:gd name="connsiteY387" fmla="*/ 206692 h 310515"/>
                <a:gd name="connsiteX388" fmla="*/ 2987993 w 4351972"/>
                <a:gd name="connsiteY388" fmla="*/ 185737 h 310515"/>
                <a:gd name="connsiteX389" fmla="*/ 2980373 w 4351972"/>
                <a:gd name="connsiteY389" fmla="*/ 169545 h 310515"/>
                <a:gd name="connsiteX390" fmla="*/ 2966085 w 4351972"/>
                <a:gd name="connsiteY390" fmla="*/ 159067 h 310515"/>
                <a:gd name="connsiteX391" fmla="*/ 2944178 w 4351972"/>
                <a:gd name="connsiteY391" fmla="*/ 156210 h 310515"/>
                <a:gd name="connsiteX392" fmla="*/ 2910840 w 4351972"/>
                <a:gd name="connsiteY392" fmla="*/ 156210 h 310515"/>
                <a:gd name="connsiteX393" fmla="*/ 2910840 w 4351972"/>
                <a:gd name="connsiteY393" fmla="*/ 244792 h 310515"/>
                <a:gd name="connsiteX394" fmla="*/ 2912745 w 4351972"/>
                <a:gd name="connsiteY394" fmla="*/ 265747 h 310515"/>
                <a:gd name="connsiteX395" fmla="*/ 2920365 w 4351972"/>
                <a:gd name="connsiteY395" fmla="*/ 277177 h 310515"/>
                <a:gd name="connsiteX396" fmla="*/ 2934653 w 4351972"/>
                <a:gd name="connsiteY396" fmla="*/ 281940 h 310515"/>
                <a:gd name="connsiteX397" fmla="*/ 2961323 w 4351972"/>
                <a:gd name="connsiteY397" fmla="*/ 282892 h 310515"/>
                <a:gd name="connsiteX398" fmla="*/ 2979420 w 4351972"/>
                <a:gd name="connsiteY398" fmla="*/ 282892 h 310515"/>
                <a:gd name="connsiteX399" fmla="*/ 2998470 w 4351972"/>
                <a:gd name="connsiteY399" fmla="*/ 281940 h 310515"/>
                <a:gd name="connsiteX400" fmla="*/ 3014663 w 4351972"/>
                <a:gd name="connsiteY400" fmla="*/ 279082 h 310515"/>
                <a:gd name="connsiteX401" fmla="*/ 3026093 w 4351972"/>
                <a:gd name="connsiteY401" fmla="*/ 273367 h 310515"/>
                <a:gd name="connsiteX402" fmla="*/ 3046095 w 4351972"/>
                <a:gd name="connsiteY402" fmla="*/ 242887 h 310515"/>
                <a:gd name="connsiteX403" fmla="*/ 3059430 w 4351972"/>
                <a:gd name="connsiteY403" fmla="*/ 213360 h 310515"/>
                <a:gd name="connsiteX404" fmla="*/ 3074670 w 4351972"/>
                <a:gd name="connsiteY404" fmla="*/ 213360 h 310515"/>
                <a:gd name="connsiteX405" fmla="*/ 3074670 w 4351972"/>
                <a:gd name="connsiteY405" fmla="*/ 216217 h 310515"/>
                <a:gd name="connsiteX406" fmla="*/ 3068955 w 4351972"/>
                <a:gd name="connsiteY406" fmla="*/ 302895 h 310515"/>
                <a:gd name="connsiteX407" fmla="*/ 2824163 w 4351972"/>
                <a:gd name="connsiteY407" fmla="*/ 302895 h 310515"/>
                <a:gd name="connsiteX408" fmla="*/ 2824163 w 4351972"/>
                <a:gd name="connsiteY408" fmla="*/ 287655 h 310515"/>
                <a:gd name="connsiteX409" fmla="*/ 2840355 w 4351972"/>
                <a:gd name="connsiteY409" fmla="*/ 285750 h 310515"/>
                <a:gd name="connsiteX410" fmla="*/ 2853690 w 4351972"/>
                <a:gd name="connsiteY410" fmla="*/ 282892 h 310515"/>
                <a:gd name="connsiteX411" fmla="*/ 2863215 w 4351972"/>
                <a:gd name="connsiteY411" fmla="*/ 274320 h 310515"/>
                <a:gd name="connsiteX412" fmla="*/ 2866073 w 4351972"/>
                <a:gd name="connsiteY412" fmla="*/ 261937 h 310515"/>
                <a:gd name="connsiteX413" fmla="*/ 2866073 w 4351972"/>
                <a:gd name="connsiteY413" fmla="*/ 49530 h 310515"/>
                <a:gd name="connsiteX414" fmla="*/ 2864168 w 4351972"/>
                <a:gd name="connsiteY414" fmla="*/ 37147 h 310515"/>
                <a:gd name="connsiteX415" fmla="*/ 2854643 w 4351972"/>
                <a:gd name="connsiteY415" fmla="*/ 28575 h 310515"/>
                <a:gd name="connsiteX416" fmla="*/ 2839403 w 4351972"/>
                <a:gd name="connsiteY416" fmla="*/ 23812 h 310515"/>
                <a:gd name="connsiteX417" fmla="*/ 2824163 w 4351972"/>
                <a:gd name="connsiteY417" fmla="*/ 20955 h 310515"/>
                <a:gd name="connsiteX418" fmla="*/ 258128 w 4351972"/>
                <a:gd name="connsiteY418" fmla="*/ 5715 h 310515"/>
                <a:gd name="connsiteX419" fmla="*/ 486728 w 4351972"/>
                <a:gd name="connsiteY419" fmla="*/ 5715 h 310515"/>
                <a:gd name="connsiteX420" fmla="*/ 486728 w 4351972"/>
                <a:gd name="connsiteY420" fmla="*/ 76200 h 310515"/>
                <a:gd name="connsiteX421" fmla="*/ 471488 w 4351972"/>
                <a:gd name="connsiteY421" fmla="*/ 76200 h 310515"/>
                <a:gd name="connsiteX422" fmla="*/ 453390 w 4351972"/>
                <a:gd name="connsiteY422" fmla="*/ 42862 h 310515"/>
                <a:gd name="connsiteX423" fmla="*/ 426720 w 4351972"/>
                <a:gd name="connsiteY423" fmla="*/ 23812 h 310515"/>
                <a:gd name="connsiteX424" fmla="*/ 411480 w 4351972"/>
                <a:gd name="connsiteY424" fmla="*/ 22860 h 310515"/>
                <a:gd name="connsiteX425" fmla="*/ 391478 w 4351972"/>
                <a:gd name="connsiteY425" fmla="*/ 22860 h 310515"/>
                <a:gd name="connsiteX426" fmla="*/ 344805 w 4351972"/>
                <a:gd name="connsiteY426" fmla="*/ 22860 h 310515"/>
                <a:gd name="connsiteX427" fmla="*/ 344805 w 4351972"/>
                <a:gd name="connsiteY427" fmla="*/ 139065 h 310515"/>
                <a:gd name="connsiteX428" fmla="*/ 378143 w 4351972"/>
                <a:gd name="connsiteY428" fmla="*/ 139065 h 310515"/>
                <a:gd name="connsiteX429" fmla="*/ 401003 w 4351972"/>
                <a:gd name="connsiteY429" fmla="*/ 136207 h 310515"/>
                <a:gd name="connsiteX430" fmla="*/ 414338 w 4351972"/>
                <a:gd name="connsiteY430" fmla="*/ 125730 h 310515"/>
                <a:gd name="connsiteX431" fmla="*/ 421958 w 4351972"/>
                <a:gd name="connsiteY431" fmla="*/ 109537 h 310515"/>
                <a:gd name="connsiteX432" fmla="*/ 425768 w 4351972"/>
                <a:gd name="connsiteY432" fmla="*/ 90487 h 310515"/>
                <a:gd name="connsiteX433" fmla="*/ 441008 w 4351972"/>
                <a:gd name="connsiteY433" fmla="*/ 90487 h 310515"/>
                <a:gd name="connsiteX434" fmla="*/ 441008 w 4351972"/>
                <a:gd name="connsiteY434" fmla="*/ 206692 h 310515"/>
                <a:gd name="connsiteX435" fmla="*/ 425768 w 4351972"/>
                <a:gd name="connsiteY435" fmla="*/ 206692 h 310515"/>
                <a:gd name="connsiteX436" fmla="*/ 421005 w 4351972"/>
                <a:gd name="connsiteY436" fmla="*/ 185737 h 310515"/>
                <a:gd name="connsiteX437" fmla="*/ 413385 w 4351972"/>
                <a:gd name="connsiteY437" fmla="*/ 169545 h 310515"/>
                <a:gd name="connsiteX438" fmla="*/ 399098 w 4351972"/>
                <a:gd name="connsiteY438" fmla="*/ 159067 h 310515"/>
                <a:gd name="connsiteX439" fmla="*/ 377190 w 4351972"/>
                <a:gd name="connsiteY439" fmla="*/ 156210 h 310515"/>
                <a:gd name="connsiteX440" fmla="*/ 343853 w 4351972"/>
                <a:gd name="connsiteY440" fmla="*/ 156210 h 310515"/>
                <a:gd name="connsiteX441" fmla="*/ 343853 w 4351972"/>
                <a:gd name="connsiteY441" fmla="*/ 244792 h 310515"/>
                <a:gd name="connsiteX442" fmla="*/ 345758 w 4351972"/>
                <a:gd name="connsiteY442" fmla="*/ 265747 h 310515"/>
                <a:gd name="connsiteX443" fmla="*/ 353378 w 4351972"/>
                <a:gd name="connsiteY443" fmla="*/ 277177 h 310515"/>
                <a:gd name="connsiteX444" fmla="*/ 367665 w 4351972"/>
                <a:gd name="connsiteY444" fmla="*/ 281940 h 310515"/>
                <a:gd name="connsiteX445" fmla="*/ 394335 w 4351972"/>
                <a:gd name="connsiteY445" fmla="*/ 282892 h 310515"/>
                <a:gd name="connsiteX446" fmla="*/ 412433 w 4351972"/>
                <a:gd name="connsiteY446" fmla="*/ 282892 h 310515"/>
                <a:gd name="connsiteX447" fmla="*/ 431483 w 4351972"/>
                <a:gd name="connsiteY447" fmla="*/ 281940 h 310515"/>
                <a:gd name="connsiteX448" fmla="*/ 447675 w 4351972"/>
                <a:gd name="connsiteY448" fmla="*/ 279082 h 310515"/>
                <a:gd name="connsiteX449" fmla="*/ 460058 w 4351972"/>
                <a:gd name="connsiteY449" fmla="*/ 273367 h 310515"/>
                <a:gd name="connsiteX450" fmla="*/ 480060 w 4351972"/>
                <a:gd name="connsiteY450" fmla="*/ 242887 h 310515"/>
                <a:gd name="connsiteX451" fmla="*/ 493395 w 4351972"/>
                <a:gd name="connsiteY451" fmla="*/ 213360 h 310515"/>
                <a:gd name="connsiteX452" fmla="*/ 508635 w 4351972"/>
                <a:gd name="connsiteY452" fmla="*/ 213360 h 310515"/>
                <a:gd name="connsiteX453" fmla="*/ 508635 w 4351972"/>
                <a:gd name="connsiteY453" fmla="*/ 216217 h 310515"/>
                <a:gd name="connsiteX454" fmla="*/ 502920 w 4351972"/>
                <a:gd name="connsiteY454" fmla="*/ 302895 h 310515"/>
                <a:gd name="connsiteX455" fmla="*/ 258128 w 4351972"/>
                <a:gd name="connsiteY455" fmla="*/ 302895 h 310515"/>
                <a:gd name="connsiteX456" fmla="*/ 258128 w 4351972"/>
                <a:gd name="connsiteY456" fmla="*/ 287655 h 310515"/>
                <a:gd name="connsiteX457" fmla="*/ 274320 w 4351972"/>
                <a:gd name="connsiteY457" fmla="*/ 285750 h 310515"/>
                <a:gd name="connsiteX458" fmla="*/ 287655 w 4351972"/>
                <a:gd name="connsiteY458" fmla="*/ 282892 h 310515"/>
                <a:gd name="connsiteX459" fmla="*/ 297180 w 4351972"/>
                <a:gd name="connsiteY459" fmla="*/ 274320 h 310515"/>
                <a:gd name="connsiteX460" fmla="*/ 300038 w 4351972"/>
                <a:gd name="connsiteY460" fmla="*/ 261937 h 310515"/>
                <a:gd name="connsiteX461" fmla="*/ 300038 w 4351972"/>
                <a:gd name="connsiteY461" fmla="*/ 49530 h 310515"/>
                <a:gd name="connsiteX462" fmla="*/ 298133 w 4351972"/>
                <a:gd name="connsiteY462" fmla="*/ 37147 h 310515"/>
                <a:gd name="connsiteX463" fmla="*/ 288608 w 4351972"/>
                <a:gd name="connsiteY463" fmla="*/ 28575 h 310515"/>
                <a:gd name="connsiteX464" fmla="*/ 273368 w 4351972"/>
                <a:gd name="connsiteY464" fmla="*/ 23812 h 310515"/>
                <a:gd name="connsiteX465" fmla="*/ 258128 w 4351972"/>
                <a:gd name="connsiteY465" fmla="*/ 20955 h 310515"/>
                <a:gd name="connsiteX466" fmla="*/ 3640456 w 4351972"/>
                <a:gd name="connsiteY466" fmla="*/ 4763 h 310515"/>
                <a:gd name="connsiteX467" fmla="*/ 3773806 w 4351972"/>
                <a:gd name="connsiteY467" fmla="*/ 4763 h 310515"/>
                <a:gd name="connsiteX468" fmla="*/ 3773806 w 4351972"/>
                <a:gd name="connsiteY468" fmla="*/ 20003 h 310515"/>
                <a:gd name="connsiteX469" fmla="*/ 3758565 w 4351972"/>
                <a:gd name="connsiteY469" fmla="*/ 21908 h 310515"/>
                <a:gd name="connsiteX470" fmla="*/ 3743325 w 4351972"/>
                <a:gd name="connsiteY470" fmla="*/ 25718 h 310515"/>
                <a:gd name="connsiteX471" fmla="*/ 3732848 w 4351972"/>
                <a:gd name="connsiteY471" fmla="*/ 33338 h 310515"/>
                <a:gd name="connsiteX472" fmla="*/ 3729990 w 4351972"/>
                <a:gd name="connsiteY472" fmla="*/ 45720 h 310515"/>
                <a:gd name="connsiteX473" fmla="*/ 3729990 w 4351972"/>
                <a:gd name="connsiteY473" fmla="*/ 259080 h 310515"/>
                <a:gd name="connsiteX474" fmla="*/ 3732848 w 4351972"/>
                <a:gd name="connsiteY474" fmla="*/ 271463 h 310515"/>
                <a:gd name="connsiteX475" fmla="*/ 3743325 w 4351972"/>
                <a:gd name="connsiteY475" fmla="*/ 280035 h 310515"/>
                <a:gd name="connsiteX476" fmla="*/ 3757613 w 4351972"/>
                <a:gd name="connsiteY476" fmla="*/ 283845 h 310515"/>
                <a:gd name="connsiteX477" fmla="*/ 3774758 w 4351972"/>
                <a:gd name="connsiteY477" fmla="*/ 285750 h 310515"/>
                <a:gd name="connsiteX478" fmla="*/ 3774758 w 4351972"/>
                <a:gd name="connsiteY478" fmla="*/ 302895 h 310515"/>
                <a:gd name="connsiteX479" fmla="*/ 3772853 w 4351972"/>
                <a:gd name="connsiteY479" fmla="*/ 302895 h 310515"/>
                <a:gd name="connsiteX480" fmla="*/ 3639503 w 4351972"/>
                <a:gd name="connsiteY480" fmla="*/ 302895 h 310515"/>
                <a:gd name="connsiteX481" fmla="*/ 3639503 w 4351972"/>
                <a:gd name="connsiteY481" fmla="*/ 287655 h 310515"/>
                <a:gd name="connsiteX482" fmla="*/ 3655695 w 4351972"/>
                <a:gd name="connsiteY482" fmla="*/ 286703 h 310515"/>
                <a:gd name="connsiteX483" fmla="*/ 3670936 w 4351972"/>
                <a:gd name="connsiteY483" fmla="*/ 283845 h 310515"/>
                <a:gd name="connsiteX484" fmla="*/ 3681413 w 4351972"/>
                <a:gd name="connsiteY484" fmla="*/ 276225 h 310515"/>
                <a:gd name="connsiteX485" fmla="*/ 3684270 w 4351972"/>
                <a:gd name="connsiteY485" fmla="*/ 262890 h 310515"/>
                <a:gd name="connsiteX486" fmla="*/ 3684270 w 4351972"/>
                <a:gd name="connsiteY486" fmla="*/ 48578 h 310515"/>
                <a:gd name="connsiteX487" fmla="*/ 3682365 w 4351972"/>
                <a:gd name="connsiteY487" fmla="*/ 36195 h 310515"/>
                <a:gd name="connsiteX488" fmla="*/ 3671888 w 4351972"/>
                <a:gd name="connsiteY488" fmla="*/ 27623 h 310515"/>
                <a:gd name="connsiteX489" fmla="*/ 3655695 w 4351972"/>
                <a:gd name="connsiteY489" fmla="*/ 22860 h 310515"/>
                <a:gd name="connsiteX490" fmla="*/ 3640456 w 4351972"/>
                <a:gd name="connsiteY490" fmla="*/ 20003 h 310515"/>
                <a:gd name="connsiteX491" fmla="*/ 2371725 w 4351972"/>
                <a:gd name="connsiteY491" fmla="*/ 4763 h 310515"/>
                <a:gd name="connsiteX492" fmla="*/ 2505075 w 4351972"/>
                <a:gd name="connsiteY492" fmla="*/ 4763 h 310515"/>
                <a:gd name="connsiteX493" fmla="*/ 2505075 w 4351972"/>
                <a:gd name="connsiteY493" fmla="*/ 20003 h 310515"/>
                <a:gd name="connsiteX494" fmla="*/ 2489835 w 4351972"/>
                <a:gd name="connsiteY494" fmla="*/ 21908 h 310515"/>
                <a:gd name="connsiteX495" fmla="*/ 2474595 w 4351972"/>
                <a:gd name="connsiteY495" fmla="*/ 25718 h 310515"/>
                <a:gd name="connsiteX496" fmla="*/ 2464117 w 4351972"/>
                <a:gd name="connsiteY496" fmla="*/ 33338 h 310515"/>
                <a:gd name="connsiteX497" fmla="*/ 2461260 w 4351972"/>
                <a:gd name="connsiteY497" fmla="*/ 45720 h 310515"/>
                <a:gd name="connsiteX498" fmla="*/ 2461260 w 4351972"/>
                <a:gd name="connsiteY498" fmla="*/ 259080 h 310515"/>
                <a:gd name="connsiteX499" fmla="*/ 2464117 w 4351972"/>
                <a:gd name="connsiteY499" fmla="*/ 271463 h 310515"/>
                <a:gd name="connsiteX500" fmla="*/ 2474595 w 4351972"/>
                <a:gd name="connsiteY500" fmla="*/ 280035 h 310515"/>
                <a:gd name="connsiteX501" fmla="*/ 2488882 w 4351972"/>
                <a:gd name="connsiteY501" fmla="*/ 283845 h 310515"/>
                <a:gd name="connsiteX502" fmla="*/ 2506027 w 4351972"/>
                <a:gd name="connsiteY502" fmla="*/ 285750 h 310515"/>
                <a:gd name="connsiteX503" fmla="*/ 2506027 w 4351972"/>
                <a:gd name="connsiteY503" fmla="*/ 302895 h 310515"/>
                <a:gd name="connsiteX504" fmla="*/ 2503170 w 4351972"/>
                <a:gd name="connsiteY504" fmla="*/ 302895 h 310515"/>
                <a:gd name="connsiteX505" fmla="*/ 2369820 w 4351972"/>
                <a:gd name="connsiteY505" fmla="*/ 302895 h 310515"/>
                <a:gd name="connsiteX506" fmla="*/ 2369820 w 4351972"/>
                <a:gd name="connsiteY506" fmla="*/ 287655 h 310515"/>
                <a:gd name="connsiteX507" fmla="*/ 2386012 w 4351972"/>
                <a:gd name="connsiteY507" fmla="*/ 286703 h 310515"/>
                <a:gd name="connsiteX508" fmla="*/ 2401252 w 4351972"/>
                <a:gd name="connsiteY508" fmla="*/ 283845 h 310515"/>
                <a:gd name="connsiteX509" fmla="*/ 2411730 w 4351972"/>
                <a:gd name="connsiteY509" fmla="*/ 276225 h 310515"/>
                <a:gd name="connsiteX510" fmla="*/ 2414587 w 4351972"/>
                <a:gd name="connsiteY510" fmla="*/ 262890 h 310515"/>
                <a:gd name="connsiteX511" fmla="*/ 2414587 w 4351972"/>
                <a:gd name="connsiteY511" fmla="*/ 48578 h 310515"/>
                <a:gd name="connsiteX512" fmla="*/ 2412682 w 4351972"/>
                <a:gd name="connsiteY512" fmla="*/ 36195 h 310515"/>
                <a:gd name="connsiteX513" fmla="*/ 2402205 w 4351972"/>
                <a:gd name="connsiteY513" fmla="*/ 27623 h 310515"/>
                <a:gd name="connsiteX514" fmla="*/ 2386965 w 4351972"/>
                <a:gd name="connsiteY514" fmla="*/ 22860 h 310515"/>
                <a:gd name="connsiteX515" fmla="*/ 2371725 w 4351972"/>
                <a:gd name="connsiteY515" fmla="*/ 20003 h 310515"/>
                <a:gd name="connsiteX516" fmla="*/ 827723 w 4351972"/>
                <a:gd name="connsiteY516" fmla="*/ 4763 h 310515"/>
                <a:gd name="connsiteX517" fmla="*/ 961073 w 4351972"/>
                <a:gd name="connsiteY517" fmla="*/ 4763 h 310515"/>
                <a:gd name="connsiteX518" fmla="*/ 961073 w 4351972"/>
                <a:gd name="connsiteY518" fmla="*/ 20003 h 310515"/>
                <a:gd name="connsiteX519" fmla="*/ 945833 w 4351972"/>
                <a:gd name="connsiteY519" fmla="*/ 21908 h 310515"/>
                <a:gd name="connsiteX520" fmla="*/ 930593 w 4351972"/>
                <a:gd name="connsiteY520" fmla="*/ 25718 h 310515"/>
                <a:gd name="connsiteX521" fmla="*/ 920115 w 4351972"/>
                <a:gd name="connsiteY521" fmla="*/ 33338 h 310515"/>
                <a:gd name="connsiteX522" fmla="*/ 917258 w 4351972"/>
                <a:gd name="connsiteY522" fmla="*/ 45720 h 310515"/>
                <a:gd name="connsiteX523" fmla="*/ 917258 w 4351972"/>
                <a:gd name="connsiteY523" fmla="*/ 259080 h 310515"/>
                <a:gd name="connsiteX524" fmla="*/ 920115 w 4351972"/>
                <a:gd name="connsiteY524" fmla="*/ 271463 h 310515"/>
                <a:gd name="connsiteX525" fmla="*/ 930593 w 4351972"/>
                <a:gd name="connsiteY525" fmla="*/ 280035 h 310515"/>
                <a:gd name="connsiteX526" fmla="*/ 944880 w 4351972"/>
                <a:gd name="connsiteY526" fmla="*/ 283845 h 310515"/>
                <a:gd name="connsiteX527" fmla="*/ 962025 w 4351972"/>
                <a:gd name="connsiteY527" fmla="*/ 285750 h 310515"/>
                <a:gd name="connsiteX528" fmla="*/ 962025 w 4351972"/>
                <a:gd name="connsiteY528" fmla="*/ 302895 h 310515"/>
                <a:gd name="connsiteX529" fmla="*/ 961073 w 4351972"/>
                <a:gd name="connsiteY529" fmla="*/ 302895 h 310515"/>
                <a:gd name="connsiteX530" fmla="*/ 827723 w 4351972"/>
                <a:gd name="connsiteY530" fmla="*/ 302895 h 310515"/>
                <a:gd name="connsiteX531" fmla="*/ 827723 w 4351972"/>
                <a:gd name="connsiteY531" fmla="*/ 287655 h 310515"/>
                <a:gd name="connsiteX532" fmla="*/ 843915 w 4351972"/>
                <a:gd name="connsiteY532" fmla="*/ 286703 h 310515"/>
                <a:gd name="connsiteX533" fmla="*/ 859155 w 4351972"/>
                <a:gd name="connsiteY533" fmla="*/ 283845 h 310515"/>
                <a:gd name="connsiteX534" fmla="*/ 868680 w 4351972"/>
                <a:gd name="connsiteY534" fmla="*/ 276225 h 310515"/>
                <a:gd name="connsiteX535" fmla="*/ 871538 w 4351972"/>
                <a:gd name="connsiteY535" fmla="*/ 262890 h 310515"/>
                <a:gd name="connsiteX536" fmla="*/ 871538 w 4351972"/>
                <a:gd name="connsiteY536" fmla="*/ 48578 h 310515"/>
                <a:gd name="connsiteX537" fmla="*/ 869633 w 4351972"/>
                <a:gd name="connsiteY537" fmla="*/ 36195 h 310515"/>
                <a:gd name="connsiteX538" fmla="*/ 859155 w 4351972"/>
                <a:gd name="connsiteY538" fmla="*/ 27623 h 310515"/>
                <a:gd name="connsiteX539" fmla="*/ 842963 w 4351972"/>
                <a:gd name="connsiteY539" fmla="*/ 22860 h 310515"/>
                <a:gd name="connsiteX540" fmla="*/ 827723 w 4351972"/>
                <a:gd name="connsiteY540" fmla="*/ 20003 h 310515"/>
                <a:gd name="connsiteX541" fmla="*/ 3500437 w 4351972"/>
                <a:gd name="connsiteY541" fmla="*/ 1905 h 310515"/>
                <a:gd name="connsiteX542" fmla="*/ 3536632 w 4351972"/>
                <a:gd name="connsiteY542" fmla="*/ 8572 h 310515"/>
                <a:gd name="connsiteX543" fmla="*/ 3566160 w 4351972"/>
                <a:gd name="connsiteY543" fmla="*/ 22860 h 310515"/>
                <a:gd name="connsiteX544" fmla="*/ 3574732 w 4351972"/>
                <a:gd name="connsiteY544" fmla="*/ 8572 h 310515"/>
                <a:gd name="connsiteX545" fmla="*/ 3590925 w 4351972"/>
                <a:gd name="connsiteY545" fmla="*/ 8572 h 310515"/>
                <a:gd name="connsiteX546" fmla="*/ 3592830 w 4351972"/>
                <a:gd name="connsiteY546" fmla="*/ 106680 h 310515"/>
                <a:gd name="connsiteX547" fmla="*/ 3575685 w 4351972"/>
                <a:gd name="connsiteY547" fmla="*/ 106680 h 310515"/>
                <a:gd name="connsiteX548" fmla="*/ 3565207 w 4351972"/>
                <a:gd name="connsiteY548" fmla="*/ 74295 h 310515"/>
                <a:gd name="connsiteX549" fmla="*/ 3549968 w 4351972"/>
                <a:gd name="connsiteY549" fmla="*/ 46672 h 310515"/>
                <a:gd name="connsiteX550" fmla="*/ 3528060 w 4351972"/>
                <a:gd name="connsiteY550" fmla="*/ 27622 h 310515"/>
                <a:gd name="connsiteX551" fmla="*/ 3496627 w 4351972"/>
                <a:gd name="connsiteY551" fmla="*/ 20002 h 310515"/>
                <a:gd name="connsiteX552" fmla="*/ 3463290 w 4351972"/>
                <a:gd name="connsiteY552" fmla="*/ 32385 h 310515"/>
                <a:gd name="connsiteX553" fmla="*/ 3449002 w 4351972"/>
                <a:gd name="connsiteY553" fmla="*/ 63817 h 310515"/>
                <a:gd name="connsiteX554" fmla="*/ 3457575 w 4351972"/>
                <a:gd name="connsiteY554" fmla="*/ 95250 h 310515"/>
                <a:gd name="connsiteX555" fmla="*/ 3483293 w 4351972"/>
                <a:gd name="connsiteY555" fmla="*/ 116205 h 310515"/>
                <a:gd name="connsiteX556" fmla="*/ 3512820 w 4351972"/>
                <a:gd name="connsiteY556" fmla="*/ 128587 h 310515"/>
                <a:gd name="connsiteX557" fmla="*/ 3541395 w 4351972"/>
                <a:gd name="connsiteY557" fmla="*/ 140017 h 310515"/>
                <a:gd name="connsiteX558" fmla="*/ 3565207 w 4351972"/>
                <a:gd name="connsiteY558" fmla="*/ 152400 h 310515"/>
                <a:gd name="connsiteX559" fmla="*/ 3588068 w 4351972"/>
                <a:gd name="connsiteY559" fmla="*/ 167640 h 310515"/>
                <a:gd name="connsiteX560" fmla="*/ 3602355 w 4351972"/>
                <a:gd name="connsiteY560" fmla="*/ 190500 h 310515"/>
                <a:gd name="connsiteX561" fmla="*/ 3607118 w 4351972"/>
                <a:gd name="connsiteY561" fmla="*/ 219075 h 310515"/>
                <a:gd name="connsiteX562" fmla="*/ 3578543 w 4351972"/>
                <a:gd name="connsiteY562" fmla="*/ 283845 h 310515"/>
                <a:gd name="connsiteX563" fmla="*/ 3507105 w 4351972"/>
                <a:gd name="connsiteY563" fmla="*/ 309562 h 310515"/>
                <a:gd name="connsiteX564" fmla="*/ 3468052 w 4351972"/>
                <a:gd name="connsiteY564" fmla="*/ 302895 h 310515"/>
                <a:gd name="connsiteX565" fmla="*/ 3433762 w 4351972"/>
                <a:gd name="connsiteY565" fmla="*/ 287655 h 310515"/>
                <a:gd name="connsiteX566" fmla="*/ 3425190 w 4351972"/>
                <a:gd name="connsiteY566" fmla="*/ 302895 h 310515"/>
                <a:gd name="connsiteX567" fmla="*/ 3408998 w 4351972"/>
                <a:gd name="connsiteY567" fmla="*/ 302895 h 310515"/>
                <a:gd name="connsiteX568" fmla="*/ 3406140 w 4351972"/>
                <a:gd name="connsiteY568" fmla="*/ 201930 h 310515"/>
                <a:gd name="connsiteX569" fmla="*/ 3422332 w 4351972"/>
                <a:gd name="connsiteY569" fmla="*/ 201930 h 310515"/>
                <a:gd name="connsiteX570" fmla="*/ 3434715 w 4351972"/>
                <a:gd name="connsiteY570" fmla="*/ 236220 h 310515"/>
                <a:gd name="connsiteX571" fmla="*/ 3452812 w 4351972"/>
                <a:gd name="connsiteY571" fmla="*/ 264795 h 310515"/>
                <a:gd name="connsiteX572" fmla="*/ 3478530 w 4351972"/>
                <a:gd name="connsiteY572" fmla="*/ 284797 h 310515"/>
                <a:gd name="connsiteX573" fmla="*/ 3511868 w 4351972"/>
                <a:gd name="connsiteY573" fmla="*/ 292417 h 310515"/>
                <a:gd name="connsiteX574" fmla="*/ 3536632 w 4351972"/>
                <a:gd name="connsiteY574" fmla="*/ 288607 h 310515"/>
                <a:gd name="connsiteX575" fmla="*/ 3553777 w 4351972"/>
                <a:gd name="connsiteY575" fmla="*/ 278130 h 310515"/>
                <a:gd name="connsiteX576" fmla="*/ 3563302 w 4351972"/>
                <a:gd name="connsiteY576" fmla="*/ 261937 h 310515"/>
                <a:gd name="connsiteX577" fmla="*/ 3566160 w 4351972"/>
                <a:gd name="connsiteY577" fmla="*/ 240982 h 310515"/>
                <a:gd name="connsiteX578" fmla="*/ 3556635 w 4351972"/>
                <a:gd name="connsiteY578" fmla="*/ 207645 h 310515"/>
                <a:gd name="connsiteX579" fmla="*/ 3527107 w 4351972"/>
                <a:gd name="connsiteY579" fmla="*/ 184785 h 310515"/>
                <a:gd name="connsiteX580" fmla="*/ 3495675 w 4351972"/>
                <a:gd name="connsiteY580" fmla="*/ 172402 h 310515"/>
                <a:gd name="connsiteX581" fmla="*/ 3465195 w 4351972"/>
                <a:gd name="connsiteY581" fmla="*/ 160020 h 310515"/>
                <a:gd name="connsiteX582" fmla="*/ 3426143 w 4351972"/>
                <a:gd name="connsiteY582" fmla="*/ 130492 h 310515"/>
                <a:gd name="connsiteX583" fmla="*/ 3411855 w 4351972"/>
                <a:gd name="connsiteY583" fmla="*/ 82867 h 310515"/>
                <a:gd name="connsiteX584" fmla="*/ 3418523 w 4351972"/>
                <a:gd name="connsiteY584" fmla="*/ 51435 h 310515"/>
                <a:gd name="connsiteX585" fmla="*/ 3437573 w 4351972"/>
                <a:gd name="connsiteY585" fmla="*/ 25717 h 310515"/>
                <a:gd name="connsiteX586" fmla="*/ 3466148 w 4351972"/>
                <a:gd name="connsiteY586" fmla="*/ 8572 h 310515"/>
                <a:gd name="connsiteX587" fmla="*/ 3500437 w 4351972"/>
                <a:gd name="connsiteY587" fmla="*/ 1905 h 310515"/>
                <a:gd name="connsiteX588" fmla="*/ 1459230 w 4351972"/>
                <a:gd name="connsiteY588" fmla="*/ 0 h 310515"/>
                <a:gd name="connsiteX589" fmla="*/ 1503045 w 4351972"/>
                <a:gd name="connsiteY589" fmla="*/ 6667 h 310515"/>
                <a:gd name="connsiteX590" fmla="*/ 1535430 w 4351972"/>
                <a:gd name="connsiteY590" fmla="*/ 20955 h 310515"/>
                <a:gd name="connsiteX591" fmla="*/ 1544003 w 4351972"/>
                <a:gd name="connsiteY591" fmla="*/ 6667 h 310515"/>
                <a:gd name="connsiteX592" fmla="*/ 1560195 w 4351972"/>
                <a:gd name="connsiteY592" fmla="*/ 6667 h 310515"/>
                <a:gd name="connsiteX593" fmla="*/ 1562100 w 4351972"/>
                <a:gd name="connsiteY593" fmla="*/ 109537 h 310515"/>
                <a:gd name="connsiteX594" fmla="*/ 1544955 w 4351972"/>
                <a:gd name="connsiteY594" fmla="*/ 109537 h 310515"/>
                <a:gd name="connsiteX595" fmla="*/ 1534478 w 4351972"/>
                <a:gd name="connsiteY595" fmla="*/ 76200 h 310515"/>
                <a:gd name="connsiteX596" fmla="*/ 1518285 w 4351972"/>
                <a:gd name="connsiteY596" fmla="*/ 46672 h 310515"/>
                <a:gd name="connsiteX597" fmla="*/ 1493520 w 4351972"/>
                <a:gd name="connsiteY597" fmla="*/ 25717 h 310515"/>
                <a:gd name="connsiteX598" fmla="*/ 1458278 w 4351972"/>
                <a:gd name="connsiteY598" fmla="*/ 18097 h 310515"/>
                <a:gd name="connsiteX599" fmla="*/ 1418273 w 4351972"/>
                <a:gd name="connsiteY599" fmla="*/ 27622 h 310515"/>
                <a:gd name="connsiteX600" fmla="*/ 1387793 w 4351972"/>
                <a:gd name="connsiteY600" fmla="*/ 54292 h 310515"/>
                <a:gd name="connsiteX601" fmla="*/ 1368743 w 4351972"/>
                <a:gd name="connsiteY601" fmla="*/ 97155 h 310515"/>
                <a:gd name="connsiteX602" fmla="*/ 1362075 w 4351972"/>
                <a:gd name="connsiteY602" fmla="*/ 155257 h 310515"/>
                <a:gd name="connsiteX603" fmla="*/ 1368743 w 4351972"/>
                <a:gd name="connsiteY603" fmla="*/ 208597 h 310515"/>
                <a:gd name="connsiteX604" fmla="*/ 1388745 w 4351972"/>
                <a:gd name="connsiteY604" fmla="*/ 251460 h 310515"/>
                <a:gd name="connsiteX605" fmla="*/ 1421130 w 4351972"/>
                <a:gd name="connsiteY605" fmla="*/ 280987 h 310515"/>
                <a:gd name="connsiteX606" fmla="*/ 1464945 w 4351972"/>
                <a:gd name="connsiteY606" fmla="*/ 291465 h 310515"/>
                <a:gd name="connsiteX607" fmla="*/ 1498283 w 4351972"/>
                <a:gd name="connsiteY607" fmla="*/ 285750 h 310515"/>
                <a:gd name="connsiteX608" fmla="*/ 1519238 w 4351972"/>
                <a:gd name="connsiteY608" fmla="*/ 274320 h 310515"/>
                <a:gd name="connsiteX609" fmla="*/ 1521143 w 4351972"/>
                <a:gd name="connsiteY609" fmla="*/ 252412 h 310515"/>
                <a:gd name="connsiteX610" fmla="*/ 1521143 w 4351972"/>
                <a:gd name="connsiteY610" fmla="*/ 233362 h 310515"/>
                <a:gd name="connsiteX611" fmla="*/ 1521143 w 4351972"/>
                <a:gd name="connsiteY611" fmla="*/ 217170 h 310515"/>
                <a:gd name="connsiteX612" fmla="*/ 1518285 w 4351972"/>
                <a:gd name="connsiteY612" fmla="*/ 201930 h 310515"/>
                <a:gd name="connsiteX613" fmla="*/ 1508760 w 4351972"/>
                <a:gd name="connsiteY613" fmla="*/ 192405 h 310515"/>
                <a:gd name="connsiteX614" fmla="*/ 1489710 w 4351972"/>
                <a:gd name="connsiteY614" fmla="*/ 187642 h 310515"/>
                <a:gd name="connsiteX615" fmla="*/ 1471613 w 4351972"/>
                <a:gd name="connsiteY615" fmla="*/ 185737 h 310515"/>
                <a:gd name="connsiteX616" fmla="*/ 1471613 w 4351972"/>
                <a:gd name="connsiteY616" fmla="*/ 170497 h 310515"/>
                <a:gd name="connsiteX617" fmla="*/ 1601153 w 4351972"/>
                <a:gd name="connsiteY617" fmla="*/ 170497 h 310515"/>
                <a:gd name="connsiteX618" fmla="*/ 1601153 w 4351972"/>
                <a:gd name="connsiteY618" fmla="*/ 184785 h 310515"/>
                <a:gd name="connsiteX619" fmla="*/ 1587818 w 4351972"/>
                <a:gd name="connsiteY619" fmla="*/ 186690 h 310515"/>
                <a:gd name="connsiteX620" fmla="*/ 1574483 w 4351972"/>
                <a:gd name="connsiteY620" fmla="*/ 190500 h 310515"/>
                <a:gd name="connsiteX621" fmla="*/ 1565910 w 4351972"/>
                <a:gd name="connsiteY621" fmla="*/ 199072 h 310515"/>
                <a:gd name="connsiteX622" fmla="*/ 1563053 w 4351972"/>
                <a:gd name="connsiteY622" fmla="*/ 212407 h 310515"/>
                <a:gd name="connsiteX623" fmla="*/ 1563053 w 4351972"/>
                <a:gd name="connsiteY623" fmla="*/ 235267 h 310515"/>
                <a:gd name="connsiteX624" fmla="*/ 1563053 w 4351972"/>
                <a:gd name="connsiteY624" fmla="*/ 268605 h 310515"/>
                <a:gd name="connsiteX625" fmla="*/ 1564005 w 4351972"/>
                <a:gd name="connsiteY625" fmla="*/ 282892 h 310515"/>
                <a:gd name="connsiteX626" fmla="*/ 1508760 w 4351972"/>
                <a:gd name="connsiteY626" fmla="*/ 301942 h 310515"/>
                <a:gd name="connsiteX627" fmla="*/ 1454468 w 4351972"/>
                <a:gd name="connsiteY627" fmla="*/ 308610 h 310515"/>
                <a:gd name="connsiteX628" fmla="*/ 1400175 w 4351972"/>
                <a:gd name="connsiteY628" fmla="*/ 298132 h 310515"/>
                <a:gd name="connsiteX629" fmla="*/ 1354455 w 4351972"/>
                <a:gd name="connsiteY629" fmla="*/ 267652 h 310515"/>
                <a:gd name="connsiteX630" fmla="*/ 1323023 w 4351972"/>
                <a:gd name="connsiteY630" fmla="*/ 220027 h 310515"/>
                <a:gd name="connsiteX631" fmla="*/ 1311593 w 4351972"/>
                <a:gd name="connsiteY631" fmla="*/ 157162 h 310515"/>
                <a:gd name="connsiteX632" fmla="*/ 1323023 w 4351972"/>
                <a:gd name="connsiteY632" fmla="*/ 94297 h 310515"/>
                <a:gd name="connsiteX633" fmla="*/ 1354455 w 4351972"/>
                <a:gd name="connsiteY633" fmla="*/ 43815 h 310515"/>
                <a:gd name="connsiteX634" fmla="*/ 1401128 w 4351972"/>
                <a:gd name="connsiteY634" fmla="*/ 11430 h 310515"/>
                <a:gd name="connsiteX635" fmla="*/ 1459230 w 4351972"/>
                <a:gd name="connsiteY635" fmla="*/ 0 h 3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4351972" h="310515">
                  <a:moveTo>
                    <a:pt x="3189922" y="24765"/>
                  </a:moveTo>
                  <a:lnTo>
                    <a:pt x="3189922" y="151448"/>
                  </a:lnTo>
                  <a:lnTo>
                    <a:pt x="3217545" y="151448"/>
                  </a:lnTo>
                  <a:cubicBezTo>
                    <a:pt x="3236595" y="151448"/>
                    <a:pt x="3252787" y="145733"/>
                    <a:pt x="3266122" y="133350"/>
                  </a:cubicBezTo>
                  <a:cubicBezTo>
                    <a:pt x="3277552" y="120968"/>
                    <a:pt x="3284220" y="103823"/>
                    <a:pt x="3284220" y="82868"/>
                  </a:cubicBezTo>
                  <a:cubicBezTo>
                    <a:pt x="3284220" y="64770"/>
                    <a:pt x="3279457" y="50483"/>
                    <a:pt x="3268980" y="40005"/>
                  </a:cubicBezTo>
                  <a:cubicBezTo>
                    <a:pt x="3258502" y="29528"/>
                    <a:pt x="3244214" y="24765"/>
                    <a:pt x="3225164" y="24765"/>
                  </a:cubicBezTo>
                  <a:close/>
                  <a:moveTo>
                    <a:pt x="83820" y="24765"/>
                  </a:moveTo>
                  <a:lnTo>
                    <a:pt x="83820" y="155258"/>
                  </a:lnTo>
                  <a:lnTo>
                    <a:pt x="104775" y="155258"/>
                  </a:lnTo>
                  <a:cubicBezTo>
                    <a:pt x="120015" y="155258"/>
                    <a:pt x="131445" y="153353"/>
                    <a:pt x="140970" y="148590"/>
                  </a:cubicBezTo>
                  <a:cubicBezTo>
                    <a:pt x="151447" y="143828"/>
                    <a:pt x="158115" y="138113"/>
                    <a:pt x="162877" y="130493"/>
                  </a:cubicBezTo>
                  <a:cubicBezTo>
                    <a:pt x="167640" y="123825"/>
                    <a:pt x="170497" y="117158"/>
                    <a:pt x="172402" y="109538"/>
                  </a:cubicBezTo>
                  <a:cubicBezTo>
                    <a:pt x="174307" y="102870"/>
                    <a:pt x="174307" y="96203"/>
                    <a:pt x="174307" y="90488"/>
                  </a:cubicBezTo>
                  <a:cubicBezTo>
                    <a:pt x="174307" y="82868"/>
                    <a:pt x="173355" y="74295"/>
                    <a:pt x="171450" y="66675"/>
                  </a:cubicBezTo>
                  <a:cubicBezTo>
                    <a:pt x="169545" y="58103"/>
                    <a:pt x="166687" y="51435"/>
                    <a:pt x="161925" y="45720"/>
                  </a:cubicBezTo>
                  <a:cubicBezTo>
                    <a:pt x="157162" y="39053"/>
                    <a:pt x="150495" y="34290"/>
                    <a:pt x="142875" y="30480"/>
                  </a:cubicBezTo>
                  <a:cubicBezTo>
                    <a:pt x="135255" y="26670"/>
                    <a:pt x="124777" y="24765"/>
                    <a:pt x="113347" y="24765"/>
                  </a:cubicBezTo>
                  <a:close/>
                  <a:moveTo>
                    <a:pt x="4067175" y="7620"/>
                  </a:moveTo>
                  <a:lnTo>
                    <a:pt x="4192905" y="7620"/>
                  </a:lnTo>
                  <a:lnTo>
                    <a:pt x="4192905" y="22860"/>
                  </a:lnTo>
                  <a:cubicBezTo>
                    <a:pt x="4178617" y="22860"/>
                    <a:pt x="4169092" y="23812"/>
                    <a:pt x="4163377" y="25717"/>
                  </a:cubicBezTo>
                  <a:cubicBezTo>
                    <a:pt x="4157662" y="27622"/>
                    <a:pt x="4154805" y="29527"/>
                    <a:pt x="4154805" y="32385"/>
                  </a:cubicBezTo>
                  <a:cubicBezTo>
                    <a:pt x="4154805" y="33337"/>
                    <a:pt x="4154805" y="34290"/>
                    <a:pt x="4155757" y="37147"/>
                  </a:cubicBezTo>
                  <a:cubicBezTo>
                    <a:pt x="4156710" y="39052"/>
                    <a:pt x="4157662" y="41910"/>
                    <a:pt x="4159567" y="44767"/>
                  </a:cubicBezTo>
                  <a:cubicBezTo>
                    <a:pt x="4161472" y="48577"/>
                    <a:pt x="4163377" y="52387"/>
                    <a:pt x="4166235" y="57150"/>
                  </a:cubicBezTo>
                  <a:cubicBezTo>
                    <a:pt x="4169092" y="61912"/>
                    <a:pt x="4170997" y="66675"/>
                    <a:pt x="4172902" y="70485"/>
                  </a:cubicBezTo>
                  <a:cubicBezTo>
                    <a:pt x="4179570" y="82867"/>
                    <a:pt x="4186237" y="95250"/>
                    <a:pt x="4192905" y="107632"/>
                  </a:cubicBezTo>
                  <a:cubicBezTo>
                    <a:pt x="4199572" y="120015"/>
                    <a:pt x="4208145" y="136207"/>
                    <a:pt x="4219575" y="155257"/>
                  </a:cubicBezTo>
                  <a:cubicBezTo>
                    <a:pt x="4241482" y="120015"/>
                    <a:pt x="4257675" y="92392"/>
                    <a:pt x="4270057" y="73342"/>
                  </a:cubicBezTo>
                  <a:cubicBezTo>
                    <a:pt x="4281487" y="53340"/>
                    <a:pt x="4287202" y="41910"/>
                    <a:pt x="4287202" y="38100"/>
                  </a:cubicBezTo>
                  <a:cubicBezTo>
                    <a:pt x="4287202" y="35242"/>
                    <a:pt x="4286250" y="32385"/>
                    <a:pt x="4283392" y="30480"/>
                  </a:cubicBezTo>
                  <a:cubicBezTo>
                    <a:pt x="4281487" y="28575"/>
                    <a:pt x="4277677" y="26670"/>
                    <a:pt x="4273867" y="25717"/>
                  </a:cubicBezTo>
                  <a:cubicBezTo>
                    <a:pt x="4270057" y="24765"/>
                    <a:pt x="4265295" y="23812"/>
                    <a:pt x="4260532" y="23812"/>
                  </a:cubicBezTo>
                  <a:cubicBezTo>
                    <a:pt x="4255770" y="23812"/>
                    <a:pt x="4251007" y="22860"/>
                    <a:pt x="4247197" y="22860"/>
                  </a:cubicBezTo>
                  <a:lnTo>
                    <a:pt x="4247197" y="7620"/>
                  </a:lnTo>
                  <a:lnTo>
                    <a:pt x="4350067" y="7620"/>
                  </a:lnTo>
                  <a:lnTo>
                    <a:pt x="4350067" y="22860"/>
                  </a:lnTo>
                  <a:lnTo>
                    <a:pt x="4351972" y="22860"/>
                  </a:lnTo>
                  <a:cubicBezTo>
                    <a:pt x="4350067" y="22860"/>
                    <a:pt x="4346257" y="23812"/>
                    <a:pt x="4340542" y="25717"/>
                  </a:cubicBezTo>
                  <a:cubicBezTo>
                    <a:pt x="4335780" y="27622"/>
                    <a:pt x="4331970" y="29527"/>
                    <a:pt x="4329112" y="30480"/>
                  </a:cubicBezTo>
                  <a:cubicBezTo>
                    <a:pt x="4323397" y="33337"/>
                    <a:pt x="4319587" y="36195"/>
                    <a:pt x="4317682" y="38100"/>
                  </a:cubicBezTo>
                  <a:cubicBezTo>
                    <a:pt x="4315777" y="40005"/>
                    <a:pt x="4311967" y="44767"/>
                    <a:pt x="4306252" y="52387"/>
                  </a:cubicBezTo>
                  <a:cubicBezTo>
                    <a:pt x="4295775" y="67627"/>
                    <a:pt x="4285297" y="82867"/>
                    <a:pt x="4276725" y="99060"/>
                  </a:cubicBezTo>
                  <a:cubicBezTo>
                    <a:pt x="4267200" y="114300"/>
                    <a:pt x="4255770" y="134302"/>
                    <a:pt x="4242435" y="159067"/>
                  </a:cubicBezTo>
                  <a:cubicBezTo>
                    <a:pt x="4237672" y="167640"/>
                    <a:pt x="4233862" y="175260"/>
                    <a:pt x="4231957" y="180022"/>
                  </a:cubicBezTo>
                  <a:cubicBezTo>
                    <a:pt x="4230052" y="185737"/>
                    <a:pt x="4229100" y="193357"/>
                    <a:pt x="4229100" y="203835"/>
                  </a:cubicBezTo>
                  <a:lnTo>
                    <a:pt x="4229100" y="260032"/>
                  </a:lnTo>
                  <a:cubicBezTo>
                    <a:pt x="4229100" y="264795"/>
                    <a:pt x="4230052" y="269557"/>
                    <a:pt x="4231957" y="273367"/>
                  </a:cubicBezTo>
                  <a:cubicBezTo>
                    <a:pt x="4233862" y="277177"/>
                    <a:pt x="4237672" y="280035"/>
                    <a:pt x="4242435" y="281940"/>
                  </a:cubicBezTo>
                  <a:cubicBezTo>
                    <a:pt x="4245292" y="282892"/>
                    <a:pt x="4250055" y="284797"/>
                    <a:pt x="4257675" y="285750"/>
                  </a:cubicBezTo>
                  <a:cubicBezTo>
                    <a:pt x="4265295" y="287655"/>
                    <a:pt x="4271010" y="288607"/>
                    <a:pt x="4275772" y="288607"/>
                  </a:cubicBezTo>
                  <a:lnTo>
                    <a:pt x="4275772" y="303847"/>
                  </a:lnTo>
                  <a:lnTo>
                    <a:pt x="4137660" y="303847"/>
                  </a:lnTo>
                  <a:lnTo>
                    <a:pt x="4137660" y="288607"/>
                  </a:lnTo>
                  <a:cubicBezTo>
                    <a:pt x="4141470" y="288607"/>
                    <a:pt x="4147185" y="287655"/>
                    <a:pt x="4154805" y="286702"/>
                  </a:cubicBezTo>
                  <a:cubicBezTo>
                    <a:pt x="4162425" y="285750"/>
                    <a:pt x="4168140" y="284797"/>
                    <a:pt x="4170997" y="283845"/>
                  </a:cubicBezTo>
                  <a:cubicBezTo>
                    <a:pt x="4175760" y="281940"/>
                    <a:pt x="4179570" y="279082"/>
                    <a:pt x="4181475" y="275272"/>
                  </a:cubicBezTo>
                  <a:cubicBezTo>
                    <a:pt x="4183380" y="271462"/>
                    <a:pt x="4184332" y="267652"/>
                    <a:pt x="4184332" y="261937"/>
                  </a:cubicBezTo>
                  <a:lnTo>
                    <a:pt x="4184332" y="190500"/>
                  </a:lnTo>
                  <a:cubicBezTo>
                    <a:pt x="4184332" y="188595"/>
                    <a:pt x="4183380" y="183832"/>
                    <a:pt x="4180522" y="178117"/>
                  </a:cubicBezTo>
                  <a:cubicBezTo>
                    <a:pt x="4177665" y="172402"/>
                    <a:pt x="4174807" y="165735"/>
                    <a:pt x="4170997" y="158115"/>
                  </a:cubicBezTo>
                  <a:cubicBezTo>
                    <a:pt x="4162425" y="141922"/>
                    <a:pt x="4153852" y="124777"/>
                    <a:pt x="4143375" y="105727"/>
                  </a:cubicBezTo>
                  <a:cubicBezTo>
                    <a:pt x="4132897" y="86677"/>
                    <a:pt x="4124325" y="71437"/>
                    <a:pt x="4116705" y="58102"/>
                  </a:cubicBezTo>
                  <a:cubicBezTo>
                    <a:pt x="4111942" y="50482"/>
                    <a:pt x="4108132" y="43815"/>
                    <a:pt x="4104322" y="40005"/>
                  </a:cubicBezTo>
                  <a:cubicBezTo>
                    <a:pt x="4100512" y="36195"/>
                    <a:pt x="4096702" y="32385"/>
                    <a:pt x="4091940" y="29527"/>
                  </a:cubicBezTo>
                  <a:cubicBezTo>
                    <a:pt x="4089082" y="27622"/>
                    <a:pt x="4084320" y="25717"/>
                    <a:pt x="4079557" y="24765"/>
                  </a:cubicBezTo>
                  <a:cubicBezTo>
                    <a:pt x="4074795" y="23812"/>
                    <a:pt x="4070985" y="22860"/>
                    <a:pt x="4067175" y="22860"/>
                  </a:cubicBezTo>
                  <a:close/>
                  <a:moveTo>
                    <a:pt x="3791903" y="7620"/>
                  </a:moveTo>
                  <a:lnTo>
                    <a:pt x="4050031" y="7620"/>
                  </a:lnTo>
                  <a:lnTo>
                    <a:pt x="4050031" y="87630"/>
                  </a:lnTo>
                  <a:lnTo>
                    <a:pt x="4035743" y="87630"/>
                  </a:lnTo>
                  <a:cubicBezTo>
                    <a:pt x="4034790" y="82867"/>
                    <a:pt x="4031933" y="76200"/>
                    <a:pt x="4029075" y="69532"/>
                  </a:cubicBezTo>
                  <a:cubicBezTo>
                    <a:pt x="4026218" y="62865"/>
                    <a:pt x="4022408" y="56197"/>
                    <a:pt x="4017645" y="50482"/>
                  </a:cubicBezTo>
                  <a:cubicBezTo>
                    <a:pt x="4013836" y="43815"/>
                    <a:pt x="4009073" y="38100"/>
                    <a:pt x="4004311" y="33337"/>
                  </a:cubicBezTo>
                  <a:cubicBezTo>
                    <a:pt x="3999548" y="28575"/>
                    <a:pt x="3994786" y="25717"/>
                    <a:pt x="3990023" y="24765"/>
                  </a:cubicBezTo>
                  <a:cubicBezTo>
                    <a:pt x="3986213" y="23812"/>
                    <a:pt x="3980498" y="23812"/>
                    <a:pt x="3973831" y="23812"/>
                  </a:cubicBezTo>
                  <a:cubicBezTo>
                    <a:pt x="3967163" y="23812"/>
                    <a:pt x="3961448" y="23812"/>
                    <a:pt x="3955733" y="23812"/>
                  </a:cubicBezTo>
                  <a:lnTo>
                    <a:pt x="3943350" y="23812"/>
                  </a:lnTo>
                  <a:lnTo>
                    <a:pt x="3943350" y="260032"/>
                  </a:lnTo>
                  <a:cubicBezTo>
                    <a:pt x="3943350" y="264795"/>
                    <a:pt x="3944303" y="268605"/>
                    <a:pt x="3946208" y="272415"/>
                  </a:cubicBezTo>
                  <a:cubicBezTo>
                    <a:pt x="3948113" y="276225"/>
                    <a:pt x="3951923" y="279082"/>
                    <a:pt x="3956686" y="280987"/>
                  </a:cubicBezTo>
                  <a:cubicBezTo>
                    <a:pt x="3959543" y="281940"/>
                    <a:pt x="3964306" y="282892"/>
                    <a:pt x="3971925" y="284797"/>
                  </a:cubicBezTo>
                  <a:cubicBezTo>
                    <a:pt x="3979545" y="286702"/>
                    <a:pt x="3986213" y="287655"/>
                    <a:pt x="3990975" y="287655"/>
                  </a:cubicBezTo>
                  <a:lnTo>
                    <a:pt x="3990975" y="302895"/>
                  </a:lnTo>
                  <a:lnTo>
                    <a:pt x="3851911" y="302895"/>
                  </a:lnTo>
                  <a:lnTo>
                    <a:pt x="3851911" y="287655"/>
                  </a:lnTo>
                  <a:cubicBezTo>
                    <a:pt x="3855720" y="287655"/>
                    <a:pt x="3861436" y="286702"/>
                    <a:pt x="3870008" y="285750"/>
                  </a:cubicBezTo>
                  <a:cubicBezTo>
                    <a:pt x="3877628" y="284797"/>
                    <a:pt x="3883343" y="283845"/>
                    <a:pt x="3886200" y="282892"/>
                  </a:cubicBezTo>
                  <a:cubicBezTo>
                    <a:pt x="3890963" y="280987"/>
                    <a:pt x="3893820" y="278130"/>
                    <a:pt x="3896678" y="275272"/>
                  </a:cubicBezTo>
                  <a:cubicBezTo>
                    <a:pt x="3898583" y="271462"/>
                    <a:pt x="3899536" y="267652"/>
                    <a:pt x="3899536" y="261937"/>
                  </a:cubicBezTo>
                  <a:lnTo>
                    <a:pt x="3899536" y="23812"/>
                  </a:lnTo>
                  <a:lnTo>
                    <a:pt x="3887153" y="23812"/>
                  </a:lnTo>
                  <a:cubicBezTo>
                    <a:pt x="3882390" y="23812"/>
                    <a:pt x="3877628" y="23812"/>
                    <a:pt x="3870961" y="23812"/>
                  </a:cubicBezTo>
                  <a:cubicBezTo>
                    <a:pt x="3864293" y="23812"/>
                    <a:pt x="3858578" y="24765"/>
                    <a:pt x="3852863" y="24765"/>
                  </a:cubicBezTo>
                  <a:cubicBezTo>
                    <a:pt x="3848100" y="25717"/>
                    <a:pt x="3843338" y="27622"/>
                    <a:pt x="3838575" y="33337"/>
                  </a:cubicBezTo>
                  <a:cubicBezTo>
                    <a:pt x="3833813" y="38100"/>
                    <a:pt x="3829050" y="43815"/>
                    <a:pt x="3825240" y="50482"/>
                  </a:cubicBezTo>
                  <a:cubicBezTo>
                    <a:pt x="3821431" y="57150"/>
                    <a:pt x="3817620" y="63817"/>
                    <a:pt x="3813811" y="70485"/>
                  </a:cubicBezTo>
                  <a:cubicBezTo>
                    <a:pt x="3810953" y="77152"/>
                    <a:pt x="3808095" y="83820"/>
                    <a:pt x="3807143" y="87630"/>
                  </a:cubicBezTo>
                  <a:lnTo>
                    <a:pt x="3791903" y="87630"/>
                  </a:lnTo>
                  <a:close/>
                  <a:moveTo>
                    <a:pt x="3107055" y="6668"/>
                  </a:moveTo>
                  <a:lnTo>
                    <a:pt x="3243262" y="6668"/>
                  </a:lnTo>
                  <a:cubicBezTo>
                    <a:pt x="3255645" y="6668"/>
                    <a:pt x="3267075" y="7620"/>
                    <a:pt x="3278505" y="10478"/>
                  </a:cubicBezTo>
                  <a:cubicBezTo>
                    <a:pt x="3289935" y="13335"/>
                    <a:pt x="3299460" y="17145"/>
                    <a:pt x="3308032" y="22860"/>
                  </a:cubicBezTo>
                  <a:cubicBezTo>
                    <a:pt x="3316605" y="28575"/>
                    <a:pt x="3323272" y="35243"/>
                    <a:pt x="3328987" y="44768"/>
                  </a:cubicBezTo>
                  <a:cubicBezTo>
                    <a:pt x="3333750" y="53340"/>
                    <a:pt x="3336607" y="64770"/>
                    <a:pt x="3336607" y="77153"/>
                  </a:cubicBezTo>
                  <a:cubicBezTo>
                    <a:pt x="3336607" y="88583"/>
                    <a:pt x="3334702" y="98108"/>
                    <a:pt x="3330892" y="107633"/>
                  </a:cubicBezTo>
                  <a:cubicBezTo>
                    <a:pt x="3327082" y="116205"/>
                    <a:pt x="3322320" y="123825"/>
                    <a:pt x="3315652" y="130493"/>
                  </a:cubicBezTo>
                  <a:cubicBezTo>
                    <a:pt x="3308985" y="136208"/>
                    <a:pt x="3302317" y="141923"/>
                    <a:pt x="3292792" y="145733"/>
                  </a:cubicBezTo>
                  <a:cubicBezTo>
                    <a:pt x="3284220" y="150495"/>
                    <a:pt x="3274695" y="153353"/>
                    <a:pt x="3263264" y="157163"/>
                  </a:cubicBezTo>
                  <a:cubicBezTo>
                    <a:pt x="3277552" y="176213"/>
                    <a:pt x="3289935" y="192405"/>
                    <a:pt x="3299460" y="205740"/>
                  </a:cubicBezTo>
                  <a:cubicBezTo>
                    <a:pt x="3308985" y="219075"/>
                    <a:pt x="3321367" y="235268"/>
                    <a:pt x="3334702" y="253365"/>
                  </a:cubicBezTo>
                  <a:cubicBezTo>
                    <a:pt x="3340417" y="261938"/>
                    <a:pt x="3346132" y="267653"/>
                    <a:pt x="3350895" y="271463"/>
                  </a:cubicBezTo>
                  <a:cubicBezTo>
                    <a:pt x="3355657" y="275273"/>
                    <a:pt x="3360420" y="278130"/>
                    <a:pt x="3365182" y="280988"/>
                  </a:cubicBezTo>
                  <a:cubicBezTo>
                    <a:pt x="3368992" y="282893"/>
                    <a:pt x="3373755" y="283845"/>
                    <a:pt x="3378517" y="284798"/>
                  </a:cubicBezTo>
                  <a:cubicBezTo>
                    <a:pt x="3384232" y="285750"/>
                    <a:pt x="3388042" y="286703"/>
                    <a:pt x="3391852" y="286703"/>
                  </a:cubicBezTo>
                  <a:lnTo>
                    <a:pt x="3391852" y="302895"/>
                  </a:lnTo>
                  <a:lnTo>
                    <a:pt x="3313747" y="302895"/>
                  </a:lnTo>
                  <a:cubicBezTo>
                    <a:pt x="3296602" y="275273"/>
                    <a:pt x="3280410" y="251460"/>
                    <a:pt x="3266122" y="231458"/>
                  </a:cubicBezTo>
                  <a:cubicBezTo>
                    <a:pt x="3251835" y="211455"/>
                    <a:pt x="3236595" y="190500"/>
                    <a:pt x="3220402" y="169545"/>
                  </a:cubicBezTo>
                  <a:lnTo>
                    <a:pt x="3189922" y="169545"/>
                  </a:lnTo>
                  <a:lnTo>
                    <a:pt x="3189922" y="262890"/>
                  </a:lnTo>
                  <a:cubicBezTo>
                    <a:pt x="3189922" y="267653"/>
                    <a:pt x="3190875" y="271463"/>
                    <a:pt x="3191827" y="275273"/>
                  </a:cubicBezTo>
                  <a:cubicBezTo>
                    <a:pt x="3193732" y="279083"/>
                    <a:pt x="3196589" y="281940"/>
                    <a:pt x="3201352" y="283845"/>
                  </a:cubicBezTo>
                  <a:cubicBezTo>
                    <a:pt x="3204210" y="284798"/>
                    <a:pt x="3208020" y="285750"/>
                    <a:pt x="3214687" y="286703"/>
                  </a:cubicBezTo>
                  <a:cubicBezTo>
                    <a:pt x="3220402" y="287655"/>
                    <a:pt x="3226117" y="287655"/>
                    <a:pt x="3230880" y="287655"/>
                  </a:cubicBezTo>
                  <a:lnTo>
                    <a:pt x="3230880" y="302895"/>
                  </a:lnTo>
                  <a:lnTo>
                    <a:pt x="3107055" y="302895"/>
                  </a:lnTo>
                  <a:lnTo>
                    <a:pt x="3107055" y="287655"/>
                  </a:lnTo>
                  <a:cubicBezTo>
                    <a:pt x="3109912" y="287655"/>
                    <a:pt x="3114675" y="286703"/>
                    <a:pt x="3121342" y="285750"/>
                  </a:cubicBezTo>
                  <a:cubicBezTo>
                    <a:pt x="3128010" y="284798"/>
                    <a:pt x="3131820" y="283845"/>
                    <a:pt x="3134677" y="282893"/>
                  </a:cubicBezTo>
                  <a:cubicBezTo>
                    <a:pt x="3138487" y="280988"/>
                    <a:pt x="3141345" y="278130"/>
                    <a:pt x="3143250" y="275273"/>
                  </a:cubicBezTo>
                  <a:cubicBezTo>
                    <a:pt x="3145155" y="271463"/>
                    <a:pt x="3146107" y="267653"/>
                    <a:pt x="3146107" y="261938"/>
                  </a:cubicBezTo>
                  <a:lnTo>
                    <a:pt x="3146107" y="49530"/>
                  </a:lnTo>
                  <a:cubicBezTo>
                    <a:pt x="3146107" y="44768"/>
                    <a:pt x="3145155" y="40005"/>
                    <a:pt x="3144202" y="36195"/>
                  </a:cubicBezTo>
                  <a:cubicBezTo>
                    <a:pt x="3143250" y="32385"/>
                    <a:pt x="3139439" y="29528"/>
                    <a:pt x="3134677" y="27623"/>
                  </a:cubicBezTo>
                  <a:cubicBezTo>
                    <a:pt x="3130867" y="26670"/>
                    <a:pt x="3127057" y="25718"/>
                    <a:pt x="3121342" y="23813"/>
                  </a:cubicBezTo>
                  <a:cubicBezTo>
                    <a:pt x="3115627" y="22860"/>
                    <a:pt x="3110864" y="21908"/>
                    <a:pt x="3107055" y="21908"/>
                  </a:cubicBezTo>
                  <a:close/>
                  <a:moveTo>
                    <a:pt x="2514600" y="6668"/>
                  </a:moveTo>
                  <a:lnTo>
                    <a:pt x="2636520" y="6668"/>
                  </a:lnTo>
                  <a:lnTo>
                    <a:pt x="2636520" y="21908"/>
                  </a:lnTo>
                  <a:cubicBezTo>
                    <a:pt x="2626042" y="22860"/>
                    <a:pt x="2617470" y="23813"/>
                    <a:pt x="2609850" y="24765"/>
                  </a:cubicBezTo>
                  <a:cubicBezTo>
                    <a:pt x="2603182" y="26670"/>
                    <a:pt x="2599372" y="28575"/>
                    <a:pt x="2599372" y="33338"/>
                  </a:cubicBezTo>
                  <a:cubicBezTo>
                    <a:pt x="2599372" y="35243"/>
                    <a:pt x="2599372" y="37148"/>
                    <a:pt x="2600325" y="39053"/>
                  </a:cubicBezTo>
                  <a:cubicBezTo>
                    <a:pt x="2601277" y="40958"/>
                    <a:pt x="2601277" y="42863"/>
                    <a:pt x="2601277" y="43815"/>
                  </a:cubicBezTo>
                  <a:cubicBezTo>
                    <a:pt x="2606040" y="57150"/>
                    <a:pt x="2614612" y="80010"/>
                    <a:pt x="2626042" y="110490"/>
                  </a:cubicBezTo>
                  <a:cubicBezTo>
                    <a:pt x="2637472" y="140970"/>
                    <a:pt x="2653665" y="184785"/>
                    <a:pt x="2675572" y="241935"/>
                  </a:cubicBezTo>
                  <a:cubicBezTo>
                    <a:pt x="2686050" y="216218"/>
                    <a:pt x="2698432" y="185738"/>
                    <a:pt x="2711767" y="150495"/>
                  </a:cubicBezTo>
                  <a:cubicBezTo>
                    <a:pt x="2725102" y="115253"/>
                    <a:pt x="2734627" y="91440"/>
                    <a:pt x="2739390" y="78105"/>
                  </a:cubicBezTo>
                  <a:cubicBezTo>
                    <a:pt x="2744152" y="65723"/>
                    <a:pt x="2747010" y="57150"/>
                    <a:pt x="2747010" y="51435"/>
                  </a:cubicBezTo>
                  <a:cubicBezTo>
                    <a:pt x="2747962" y="46673"/>
                    <a:pt x="2747962" y="42863"/>
                    <a:pt x="2747962" y="40005"/>
                  </a:cubicBezTo>
                  <a:cubicBezTo>
                    <a:pt x="2747962" y="37148"/>
                    <a:pt x="2747010" y="34290"/>
                    <a:pt x="2744152" y="32385"/>
                  </a:cubicBezTo>
                  <a:cubicBezTo>
                    <a:pt x="2741295" y="30480"/>
                    <a:pt x="2737485" y="28575"/>
                    <a:pt x="2732722" y="26670"/>
                  </a:cubicBezTo>
                  <a:cubicBezTo>
                    <a:pt x="2727960" y="24765"/>
                    <a:pt x="2723197" y="23813"/>
                    <a:pt x="2718435" y="23813"/>
                  </a:cubicBezTo>
                  <a:cubicBezTo>
                    <a:pt x="2713672" y="22860"/>
                    <a:pt x="2708910" y="22860"/>
                    <a:pt x="2704147" y="21908"/>
                  </a:cubicBezTo>
                  <a:lnTo>
                    <a:pt x="2704147" y="6668"/>
                  </a:lnTo>
                  <a:lnTo>
                    <a:pt x="2814637" y="6668"/>
                  </a:lnTo>
                  <a:lnTo>
                    <a:pt x="2814637" y="22860"/>
                  </a:lnTo>
                  <a:lnTo>
                    <a:pt x="2815590" y="22860"/>
                  </a:lnTo>
                  <a:cubicBezTo>
                    <a:pt x="2811780" y="22860"/>
                    <a:pt x="2807970" y="23813"/>
                    <a:pt x="2802255" y="24765"/>
                  </a:cubicBezTo>
                  <a:cubicBezTo>
                    <a:pt x="2797492" y="26670"/>
                    <a:pt x="2792730" y="27623"/>
                    <a:pt x="2789872" y="30480"/>
                  </a:cubicBezTo>
                  <a:cubicBezTo>
                    <a:pt x="2785110" y="33338"/>
                    <a:pt x="2781300" y="37148"/>
                    <a:pt x="2778442" y="41910"/>
                  </a:cubicBezTo>
                  <a:cubicBezTo>
                    <a:pt x="2775585" y="46673"/>
                    <a:pt x="2772727" y="52388"/>
                    <a:pt x="2769870" y="58103"/>
                  </a:cubicBezTo>
                  <a:cubicBezTo>
                    <a:pt x="2760345" y="80010"/>
                    <a:pt x="2747010" y="114300"/>
                    <a:pt x="2727960" y="160973"/>
                  </a:cubicBezTo>
                  <a:cubicBezTo>
                    <a:pt x="2708910" y="207645"/>
                    <a:pt x="2689860" y="256223"/>
                    <a:pt x="2670810" y="306705"/>
                  </a:cubicBezTo>
                  <a:lnTo>
                    <a:pt x="2653665" y="306705"/>
                  </a:lnTo>
                  <a:cubicBezTo>
                    <a:pt x="2633662" y="253365"/>
                    <a:pt x="2614612" y="200978"/>
                    <a:pt x="2595562" y="151448"/>
                  </a:cubicBezTo>
                  <a:cubicBezTo>
                    <a:pt x="2576512" y="101918"/>
                    <a:pt x="2564130" y="67628"/>
                    <a:pt x="2557462" y="50483"/>
                  </a:cubicBezTo>
                  <a:cubicBezTo>
                    <a:pt x="2555557" y="45720"/>
                    <a:pt x="2553652" y="42863"/>
                    <a:pt x="2550795" y="39053"/>
                  </a:cubicBezTo>
                  <a:cubicBezTo>
                    <a:pt x="2547937" y="36195"/>
                    <a:pt x="2544127" y="32385"/>
                    <a:pt x="2539365" y="29528"/>
                  </a:cubicBezTo>
                  <a:cubicBezTo>
                    <a:pt x="2535555" y="27623"/>
                    <a:pt x="2531745" y="25718"/>
                    <a:pt x="2526982" y="23813"/>
                  </a:cubicBezTo>
                  <a:cubicBezTo>
                    <a:pt x="2522220" y="22860"/>
                    <a:pt x="2518410" y="21908"/>
                    <a:pt x="2514600" y="21908"/>
                  </a:cubicBezTo>
                  <a:close/>
                  <a:moveTo>
                    <a:pt x="2038350" y="6668"/>
                  </a:moveTo>
                  <a:lnTo>
                    <a:pt x="2122170" y="6668"/>
                  </a:lnTo>
                  <a:lnTo>
                    <a:pt x="2287905" y="232410"/>
                  </a:lnTo>
                  <a:lnTo>
                    <a:pt x="2287905" y="91440"/>
                  </a:lnTo>
                  <a:cubicBezTo>
                    <a:pt x="2287905" y="74295"/>
                    <a:pt x="2286952" y="60960"/>
                    <a:pt x="2285047" y="51435"/>
                  </a:cubicBezTo>
                  <a:cubicBezTo>
                    <a:pt x="2283142" y="41910"/>
                    <a:pt x="2279332" y="36195"/>
                    <a:pt x="2275522" y="33338"/>
                  </a:cubicBezTo>
                  <a:cubicBezTo>
                    <a:pt x="2271712" y="30480"/>
                    <a:pt x="2265045" y="27623"/>
                    <a:pt x="2256472" y="25718"/>
                  </a:cubicBezTo>
                  <a:cubicBezTo>
                    <a:pt x="2247900" y="22860"/>
                    <a:pt x="2241232" y="21908"/>
                    <a:pt x="2236470" y="21908"/>
                  </a:cubicBezTo>
                  <a:lnTo>
                    <a:pt x="2236470" y="6668"/>
                  </a:lnTo>
                  <a:lnTo>
                    <a:pt x="2356485" y="6668"/>
                  </a:lnTo>
                  <a:lnTo>
                    <a:pt x="2356485" y="22860"/>
                  </a:lnTo>
                  <a:lnTo>
                    <a:pt x="2358390" y="22860"/>
                  </a:lnTo>
                  <a:cubicBezTo>
                    <a:pt x="2354580" y="22860"/>
                    <a:pt x="2348865" y="23813"/>
                    <a:pt x="2340292" y="25718"/>
                  </a:cubicBezTo>
                  <a:cubicBezTo>
                    <a:pt x="2332672" y="27623"/>
                    <a:pt x="2326005" y="30480"/>
                    <a:pt x="2323147" y="32385"/>
                  </a:cubicBezTo>
                  <a:cubicBezTo>
                    <a:pt x="2318385" y="36195"/>
                    <a:pt x="2314575" y="42863"/>
                    <a:pt x="2312670" y="52388"/>
                  </a:cubicBezTo>
                  <a:cubicBezTo>
                    <a:pt x="2310765" y="61913"/>
                    <a:pt x="2309812" y="75248"/>
                    <a:pt x="2309812" y="89535"/>
                  </a:cubicBezTo>
                  <a:lnTo>
                    <a:pt x="2309812" y="306705"/>
                  </a:lnTo>
                  <a:lnTo>
                    <a:pt x="2291715" y="306705"/>
                  </a:lnTo>
                  <a:lnTo>
                    <a:pt x="2112645" y="64770"/>
                  </a:lnTo>
                  <a:lnTo>
                    <a:pt x="2112645" y="217170"/>
                  </a:lnTo>
                  <a:cubicBezTo>
                    <a:pt x="2112645" y="234315"/>
                    <a:pt x="2113597" y="247650"/>
                    <a:pt x="2115502" y="256223"/>
                  </a:cubicBezTo>
                  <a:cubicBezTo>
                    <a:pt x="2117407" y="265748"/>
                    <a:pt x="2121217" y="271463"/>
                    <a:pt x="2125027" y="276225"/>
                  </a:cubicBezTo>
                  <a:cubicBezTo>
                    <a:pt x="2127885" y="279083"/>
                    <a:pt x="2134552" y="281940"/>
                    <a:pt x="2145030" y="284798"/>
                  </a:cubicBezTo>
                  <a:cubicBezTo>
                    <a:pt x="2154555" y="287655"/>
                    <a:pt x="2161222" y="288608"/>
                    <a:pt x="2165032" y="288608"/>
                  </a:cubicBezTo>
                  <a:lnTo>
                    <a:pt x="2165032" y="303848"/>
                  </a:lnTo>
                  <a:lnTo>
                    <a:pt x="2044065" y="303848"/>
                  </a:lnTo>
                  <a:lnTo>
                    <a:pt x="2044065" y="288608"/>
                  </a:lnTo>
                  <a:cubicBezTo>
                    <a:pt x="2047875" y="288608"/>
                    <a:pt x="2053590" y="286703"/>
                    <a:pt x="2063115" y="284798"/>
                  </a:cubicBezTo>
                  <a:cubicBezTo>
                    <a:pt x="2071687" y="281940"/>
                    <a:pt x="2077402" y="280035"/>
                    <a:pt x="2079307" y="278130"/>
                  </a:cubicBezTo>
                  <a:cubicBezTo>
                    <a:pt x="2084070" y="274320"/>
                    <a:pt x="2087880" y="268605"/>
                    <a:pt x="2088832" y="260033"/>
                  </a:cubicBezTo>
                  <a:cubicBezTo>
                    <a:pt x="2090737" y="252413"/>
                    <a:pt x="2091690" y="238125"/>
                    <a:pt x="2091690" y="219075"/>
                  </a:cubicBezTo>
                  <a:lnTo>
                    <a:pt x="2091690" y="73343"/>
                  </a:lnTo>
                  <a:cubicBezTo>
                    <a:pt x="2091690" y="66675"/>
                    <a:pt x="2090737" y="60960"/>
                    <a:pt x="2087880" y="54293"/>
                  </a:cubicBezTo>
                  <a:cubicBezTo>
                    <a:pt x="2085975" y="47625"/>
                    <a:pt x="2083117" y="42863"/>
                    <a:pt x="2079307" y="39053"/>
                  </a:cubicBezTo>
                  <a:cubicBezTo>
                    <a:pt x="2074545" y="34290"/>
                    <a:pt x="2067877" y="30480"/>
                    <a:pt x="2059305" y="27623"/>
                  </a:cubicBezTo>
                  <a:cubicBezTo>
                    <a:pt x="2050732" y="24765"/>
                    <a:pt x="2044065" y="22860"/>
                    <a:pt x="2038350" y="21908"/>
                  </a:cubicBezTo>
                  <a:close/>
                  <a:moveTo>
                    <a:pt x="1906905" y="6668"/>
                  </a:moveTo>
                  <a:lnTo>
                    <a:pt x="2027872" y="6668"/>
                  </a:lnTo>
                  <a:lnTo>
                    <a:pt x="2027872" y="22860"/>
                  </a:lnTo>
                  <a:lnTo>
                    <a:pt x="2025967" y="22860"/>
                  </a:lnTo>
                  <a:cubicBezTo>
                    <a:pt x="2022157" y="22860"/>
                    <a:pt x="2016442" y="23813"/>
                    <a:pt x="2008822" y="25718"/>
                  </a:cubicBezTo>
                  <a:cubicBezTo>
                    <a:pt x="2001202" y="27623"/>
                    <a:pt x="1995487" y="29528"/>
                    <a:pt x="1990725" y="32385"/>
                  </a:cubicBezTo>
                  <a:cubicBezTo>
                    <a:pt x="1985962" y="35243"/>
                    <a:pt x="1983105" y="41910"/>
                    <a:pt x="1981200" y="52388"/>
                  </a:cubicBezTo>
                  <a:cubicBezTo>
                    <a:pt x="1979295" y="62865"/>
                    <a:pt x="1978342" y="74295"/>
                    <a:pt x="1978342" y="88583"/>
                  </a:cubicBezTo>
                  <a:lnTo>
                    <a:pt x="1978342" y="217170"/>
                  </a:lnTo>
                  <a:cubicBezTo>
                    <a:pt x="1978342" y="233363"/>
                    <a:pt x="1974532" y="247650"/>
                    <a:pt x="1967865" y="260033"/>
                  </a:cubicBezTo>
                  <a:cubicBezTo>
                    <a:pt x="1961197" y="272415"/>
                    <a:pt x="1951672" y="281940"/>
                    <a:pt x="1941195" y="289560"/>
                  </a:cubicBezTo>
                  <a:cubicBezTo>
                    <a:pt x="1929765" y="297180"/>
                    <a:pt x="1918335" y="302895"/>
                    <a:pt x="1906905" y="305753"/>
                  </a:cubicBezTo>
                  <a:cubicBezTo>
                    <a:pt x="1894522" y="308610"/>
                    <a:pt x="1883092" y="310515"/>
                    <a:pt x="1871662" y="310515"/>
                  </a:cubicBezTo>
                  <a:cubicBezTo>
                    <a:pt x="1853565" y="310515"/>
                    <a:pt x="1838325" y="308610"/>
                    <a:pt x="1824037" y="303848"/>
                  </a:cubicBezTo>
                  <a:cubicBezTo>
                    <a:pt x="1809750" y="299085"/>
                    <a:pt x="1798320" y="293370"/>
                    <a:pt x="1788795" y="284798"/>
                  </a:cubicBezTo>
                  <a:cubicBezTo>
                    <a:pt x="1779270" y="277178"/>
                    <a:pt x="1772602" y="267653"/>
                    <a:pt x="1767840" y="258128"/>
                  </a:cubicBezTo>
                  <a:cubicBezTo>
                    <a:pt x="1763077" y="247650"/>
                    <a:pt x="1761172" y="237173"/>
                    <a:pt x="1761172" y="225743"/>
                  </a:cubicBezTo>
                  <a:lnTo>
                    <a:pt x="1761172" y="51435"/>
                  </a:lnTo>
                  <a:cubicBezTo>
                    <a:pt x="1761172" y="46673"/>
                    <a:pt x="1760220" y="42863"/>
                    <a:pt x="1758315" y="39053"/>
                  </a:cubicBezTo>
                  <a:cubicBezTo>
                    <a:pt x="1756410" y="36195"/>
                    <a:pt x="1753552" y="32385"/>
                    <a:pt x="1748790" y="29528"/>
                  </a:cubicBezTo>
                  <a:cubicBezTo>
                    <a:pt x="1744980" y="27623"/>
                    <a:pt x="1741170" y="25718"/>
                    <a:pt x="1735455" y="24765"/>
                  </a:cubicBezTo>
                  <a:cubicBezTo>
                    <a:pt x="1729740" y="23813"/>
                    <a:pt x="1725930" y="22860"/>
                    <a:pt x="1722120" y="22860"/>
                  </a:cubicBezTo>
                  <a:lnTo>
                    <a:pt x="1722120" y="7620"/>
                  </a:lnTo>
                  <a:lnTo>
                    <a:pt x="1844040" y="7620"/>
                  </a:lnTo>
                  <a:lnTo>
                    <a:pt x="1844040" y="22860"/>
                  </a:lnTo>
                  <a:cubicBezTo>
                    <a:pt x="1840230" y="22860"/>
                    <a:pt x="1835467" y="23813"/>
                    <a:pt x="1829752" y="24765"/>
                  </a:cubicBezTo>
                  <a:cubicBezTo>
                    <a:pt x="1824037" y="25718"/>
                    <a:pt x="1819275" y="26670"/>
                    <a:pt x="1817370" y="27623"/>
                  </a:cubicBezTo>
                  <a:cubicBezTo>
                    <a:pt x="1812607" y="29528"/>
                    <a:pt x="1809750" y="32385"/>
                    <a:pt x="1807845" y="36195"/>
                  </a:cubicBezTo>
                  <a:cubicBezTo>
                    <a:pt x="1805940" y="40005"/>
                    <a:pt x="1805940" y="44768"/>
                    <a:pt x="1805940" y="48578"/>
                  </a:cubicBezTo>
                  <a:lnTo>
                    <a:pt x="1805940" y="211455"/>
                  </a:lnTo>
                  <a:cubicBezTo>
                    <a:pt x="1805940" y="219075"/>
                    <a:pt x="1806892" y="227648"/>
                    <a:pt x="1808797" y="236220"/>
                  </a:cubicBezTo>
                  <a:cubicBezTo>
                    <a:pt x="1810702" y="244793"/>
                    <a:pt x="1813560" y="253365"/>
                    <a:pt x="1819275" y="260033"/>
                  </a:cubicBezTo>
                  <a:cubicBezTo>
                    <a:pt x="1824990" y="267653"/>
                    <a:pt x="1832610" y="274320"/>
                    <a:pt x="1841182" y="279083"/>
                  </a:cubicBezTo>
                  <a:cubicBezTo>
                    <a:pt x="1850707" y="283845"/>
                    <a:pt x="1863090" y="286703"/>
                    <a:pt x="1879282" y="286703"/>
                  </a:cubicBezTo>
                  <a:cubicBezTo>
                    <a:pt x="1894522" y="286703"/>
                    <a:pt x="1907857" y="284798"/>
                    <a:pt x="1917382" y="279083"/>
                  </a:cubicBezTo>
                  <a:cubicBezTo>
                    <a:pt x="1927860" y="274320"/>
                    <a:pt x="1936432" y="267653"/>
                    <a:pt x="1942147" y="260033"/>
                  </a:cubicBezTo>
                  <a:cubicBezTo>
                    <a:pt x="1947862" y="252413"/>
                    <a:pt x="1951672" y="244793"/>
                    <a:pt x="1954530" y="236220"/>
                  </a:cubicBezTo>
                  <a:cubicBezTo>
                    <a:pt x="1956435" y="227648"/>
                    <a:pt x="1958340" y="220028"/>
                    <a:pt x="1958340" y="211455"/>
                  </a:cubicBezTo>
                  <a:lnTo>
                    <a:pt x="1958340" y="90488"/>
                  </a:lnTo>
                  <a:cubicBezTo>
                    <a:pt x="1958340" y="75248"/>
                    <a:pt x="1957387" y="62865"/>
                    <a:pt x="1955482" y="52388"/>
                  </a:cubicBezTo>
                  <a:cubicBezTo>
                    <a:pt x="1953577" y="42863"/>
                    <a:pt x="1949767" y="36195"/>
                    <a:pt x="1945957" y="33338"/>
                  </a:cubicBezTo>
                  <a:cubicBezTo>
                    <a:pt x="1941195" y="29528"/>
                    <a:pt x="1934527" y="27623"/>
                    <a:pt x="1925955" y="24765"/>
                  </a:cubicBezTo>
                  <a:cubicBezTo>
                    <a:pt x="1917382" y="22860"/>
                    <a:pt x="1910715" y="21908"/>
                    <a:pt x="1906905" y="21908"/>
                  </a:cubicBezTo>
                  <a:close/>
                  <a:moveTo>
                    <a:pt x="972503" y="6668"/>
                  </a:moveTo>
                  <a:lnTo>
                    <a:pt x="1056323" y="6668"/>
                  </a:lnTo>
                  <a:lnTo>
                    <a:pt x="1222058" y="232410"/>
                  </a:lnTo>
                  <a:lnTo>
                    <a:pt x="1222058" y="91440"/>
                  </a:lnTo>
                  <a:cubicBezTo>
                    <a:pt x="1222058" y="74295"/>
                    <a:pt x="1221105" y="60960"/>
                    <a:pt x="1219200" y="51435"/>
                  </a:cubicBezTo>
                  <a:cubicBezTo>
                    <a:pt x="1217295" y="41910"/>
                    <a:pt x="1213485" y="36195"/>
                    <a:pt x="1209675" y="33338"/>
                  </a:cubicBezTo>
                  <a:cubicBezTo>
                    <a:pt x="1205865" y="30480"/>
                    <a:pt x="1199198" y="27623"/>
                    <a:pt x="1190625" y="25718"/>
                  </a:cubicBezTo>
                  <a:cubicBezTo>
                    <a:pt x="1182053" y="22860"/>
                    <a:pt x="1175385" y="21908"/>
                    <a:pt x="1170623" y="21908"/>
                  </a:cubicBezTo>
                  <a:lnTo>
                    <a:pt x="1170623" y="6668"/>
                  </a:lnTo>
                  <a:lnTo>
                    <a:pt x="1290638" y="6668"/>
                  </a:lnTo>
                  <a:lnTo>
                    <a:pt x="1290638" y="22860"/>
                  </a:lnTo>
                  <a:lnTo>
                    <a:pt x="1291590" y="22860"/>
                  </a:lnTo>
                  <a:cubicBezTo>
                    <a:pt x="1287780" y="22860"/>
                    <a:pt x="1282065" y="23813"/>
                    <a:pt x="1273493" y="25718"/>
                  </a:cubicBezTo>
                  <a:cubicBezTo>
                    <a:pt x="1264920" y="27623"/>
                    <a:pt x="1259205" y="30480"/>
                    <a:pt x="1256348" y="32385"/>
                  </a:cubicBezTo>
                  <a:cubicBezTo>
                    <a:pt x="1251585" y="36195"/>
                    <a:pt x="1247775" y="42863"/>
                    <a:pt x="1245870" y="52388"/>
                  </a:cubicBezTo>
                  <a:cubicBezTo>
                    <a:pt x="1243965" y="61913"/>
                    <a:pt x="1243013" y="75248"/>
                    <a:pt x="1243013" y="89535"/>
                  </a:cubicBezTo>
                  <a:lnTo>
                    <a:pt x="1243013" y="306705"/>
                  </a:lnTo>
                  <a:lnTo>
                    <a:pt x="1224915" y="306705"/>
                  </a:lnTo>
                  <a:lnTo>
                    <a:pt x="1045845" y="64770"/>
                  </a:lnTo>
                  <a:lnTo>
                    <a:pt x="1045845" y="217170"/>
                  </a:lnTo>
                  <a:cubicBezTo>
                    <a:pt x="1045845" y="234315"/>
                    <a:pt x="1046798" y="247650"/>
                    <a:pt x="1048703" y="256223"/>
                  </a:cubicBezTo>
                  <a:cubicBezTo>
                    <a:pt x="1050608" y="265748"/>
                    <a:pt x="1054418" y="271463"/>
                    <a:pt x="1058228" y="276225"/>
                  </a:cubicBezTo>
                  <a:cubicBezTo>
                    <a:pt x="1061085" y="279083"/>
                    <a:pt x="1067753" y="281940"/>
                    <a:pt x="1078230" y="284798"/>
                  </a:cubicBezTo>
                  <a:cubicBezTo>
                    <a:pt x="1087755" y="287655"/>
                    <a:pt x="1094423" y="288608"/>
                    <a:pt x="1098233" y="288608"/>
                  </a:cubicBezTo>
                  <a:lnTo>
                    <a:pt x="1098233" y="303848"/>
                  </a:lnTo>
                  <a:lnTo>
                    <a:pt x="977265" y="303848"/>
                  </a:lnTo>
                  <a:lnTo>
                    <a:pt x="977265" y="288608"/>
                  </a:lnTo>
                  <a:cubicBezTo>
                    <a:pt x="981075" y="288608"/>
                    <a:pt x="986790" y="286703"/>
                    <a:pt x="996315" y="284798"/>
                  </a:cubicBezTo>
                  <a:cubicBezTo>
                    <a:pt x="1004888" y="281940"/>
                    <a:pt x="1010603" y="280035"/>
                    <a:pt x="1012508" y="278130"/>
                  </a:cubicBezTo>
                  <a:cubicBezTo>
                    <a:pt x="1017270" y="274320"/>
                    <a:pt x="1021080" y="268605"/>
                    <a:pt x="1022033" y="260033"/>
                  </a:cubicBezTo>
                  <a:cubicBezTo>
                    <a:pt x="1023938" y="252413"/>
                    <a:pt x="1024890" y="238125"/>
                    <a:pt x="1024890" y="219075"/>
                  </a:cubicBezTo>
                  <a:lnTo>
                    <a:pt x="1024890" y="73343"/>
                  </a:lnTo>
                  <a:cubicBezTo>
                    <a:pt x="1024890" y="66675"/>
                    <a:pt x="1023938" y="60960"/>
                    <a:pt x="1022033" y="54293"/>
                  </a:cubicBezTo>
                  <a:cubicBezTo>
                    <a:pt x="1020128" y="47625"/>
                    <a:pt x="1017270" y="42863"/>
                    <a:pt x="1013460" y="39053"/>
                  </a:cubicBezTo>
                  <a:cubicBezTo>
                    <a:pt x="1008698" y="34290"/>
                    <a:pt x="1002030" y="30480"/>
                    <a:pt x="993458" y="27623"/>
                  </a:cubicBezTo>
                  <a:cubicBezTo>
                    <a:pt x="984885" y="24765"/>
                    <a:pt x="978218" y="22860"/>
                    <a:pt x="972503" y="21908"/>
                  </a:cubicBezTo>
                  <a:close/>
                  <a:moveTo>
                    <a:pt x="687705" y="6668"/>
                  </a:moveTo>
                  <a:lnTo>
                    <a:pt x="798195" y="6668"/>
                  </a:lnTo>
                  <a:lnTo>
                    <a:pt x="798195" y="21908"/>
                  </a:lnTo>
                  <a:cubicBezTo>
                    <a:pt x="798195" y="21908"/>
                    <a:pt x="797243" y="21908"/>
                    <a:pt x="795338" y="21908"/>
                  </a:cubicBezTo>
                  <a:cubicBezTo>
                    <a:pt x="794385" y="21908"/>
                    <a:pt x="792480" y="21908"/>
                    <a:pt x="790575" y="21908"/>
                  </a:cubicBezTo>
                  <a:cubicBezTo>
                    <a:pt x="788670" y="21908"/>
                    <a:pt x="786765" y="21908"/>
                    <a:pt x="784860" y="22860"/>
                  </a:cubicBezTo>
                  <a:cubicBezTo>
                    <a:pt x="782955" y="22860"/>
                    <a:pt x="780098" y="23813"/>
                    <a:pt x="777240" y="23813"/>
                  </a:cubicBezTo>
                  <a:cubicBezTo>
                    <a:pt x="772478" y="24765"/>
                    <a:pt x="767715" y="26670"/>
                    <a:pt x="762000" y="29528"/>
                  </a:cubicBezTo>
                  <a:cubicBezTo>
                    <a:pt x="757238" y="32385"/>
                    <a:pt x="752475" y="35243"/>
                    <a:pt x="749618" y="39053"/>
                  </a:cubicBezTo>
                  <a:cubicBezTo>
                    <a:pt x="735330" y="55245"/>
                    <a:pt x="720090" y="72390"/>
                    <a:pt x="704850" y="89535"/>
                  </a:cubicBezTo>
                  <a:cubicBezTo>
                    <a:pt x="689610" y="106680"/>
                    <a:pt x="673418" y="122873"/>
                    <a:pt x="658178" y="137160"/>
                  </a:cubicBezTo>
                  <a:cubicBezTo>
                    <a:pt x="679133" y="160973"/>
                    <a:pt x="696278" y="181928"/>
                    <a:pt x="710565" y="199073"/>
                  </a:cubicBezTo>
                  <a:cubicBezTo>
                    <a:pt x="724853" y="216218"/>
                    <a:pt x="739140" y="234315"/>
                    <a:pt x="754380" y="254318"/>
                  </a:cubicBezTo>
                  <a:cubicBezTo>
                    <a:pt x="760095" y="261938"/>
                    <a:pt x="765810" y="267653"/>
                    <a:pt x="772478" y="272415"/>
                  </a:cubicBezTo>
                  <a:cubicBezTo>
                    <a:pt x="778193" y="277178"/>
                    <a:pt x="783908" y="280035"/>
                    <a:pt x="787718" y="282893"/>
                  </a:cubicBezTo>
                  <a:cubicBezTo>
                    <a:pt x="791528" y="284798"/>
                    <a:pt x="795338" y="285750"/>
                    <a:pt x="801053" y="286703"/>
                  </a:cubicBezTo>
                  <a:cubicBezTo>
                    <a:pt x="806768" y="287655"/>
                    <a:pt x="810578" y="288608"/>
                    <a:pt x="814388" y="288608"/>
                  </a:cubicBezTo>
                  <a:lnTo>
                    <a:pt x="814388" y="302895"/>
                  </a:lnTo>
                  <a:lnTo>
                    <a:pt x="813435" y="302895"/>
                  </a:lnTo>
                  <a:lnTo>
                    <a:pt x="730568" y="302895"/>
                  </a:lnTo>
                  <a:cubicBezTo>
                    <a:pt x="714375" y="278130"/>
                    <a:pt x="697230" y="253365"/>
                    <a:pt x="677228" y="229553"/>
                  </a:cubicBezTo>
                  <a:cubicBezTo>
                    <a:pt x="657225" y="204788"/>
                    <a:pt x="637223" y="181928"/>
                    <a:pt x="616268" y="159068"/>
                  </a:cubicBezTo>
                  <a:lnTo>
                    <a:pt x="610553" y="159068"/>
                  </a:lnTo>
                  <a:lnTo>
                    <a:pt x="610553" y="261938"/>
                  </a:lnTo>
                  <a:cubicBezTo>
                    <a:pt x="610553" y="266700"/>
                    <a:pt x="611505" y="270510"/>
                    <a:pt x="613410" y="274320"/>
                  </a:cubicBezTo>
                  <a:cubicBezTo>
                    <a:pt x="615315" y="278130"/>
                    <a:pt x="618173" y="280988"/>
                    <a:pt x="622935" y="282893"/>
                  </a:cubicBezTo>
                  <a:cubicBezTo>
                    <a:pt x="624840" y="283845"/>
                    <a:pt x="629603" y="284798"/>
                    <a:pt x="635318" y="286703"/>
                  </a:cubicBezTo>
                  <a:cubicBezTo>
                    <a:pt x="641033" y="287655"/>
                    <a:pt x="645795" y="288608"/>
                    <a:pt x="650558" y="288608"/>
                  </a:cubicBezTo>
                  <a:lnTo>
                    <a:pt x="650558" y="303848"/>
                  </a:lnTo>
                  <a:lnTo>
                    <a:pt x="528638" y="303848"/>
                  </a:lnTo>
                  <a:lnTo>
                    <a:pt x="528638" y="288608"/>
                  </a:lnTo>
                  <a:cubicBezTo>
                    <a:pt x="531495" y="288608"/>
                    <a:pt x="536258" y="287655"/>
                    <a:pt x="542925" y="287655"/>
                  </a:cubicBezTo>
                  <a:cubicBezTo>
                    <a:pt x="548640" y="286703"/>
                    <a:pt x="553403" y="286703"/>
                    <a:pt x="556260" y="284798"/>
                  </a:cubicBezTo>
                  <a:cubicBezTo>
                    <a:pt x="560070" y="282893"/>
                    <a:pt x="563880" y="280035"/>
                    <a:pt x="565785" y="277178"/>
                  </a:cubicBezTo>
                  <a:cubicBezTo>
                    <a:pt x="567690" y="273368"/>
                    <a:pt x="568643" y="269558"/>
                    <a:pt x="568643" y="264795"/>
                  </a:cubicBezTo>
                  <a:lnTo>
                    <a:pt x="568643" y="51435"/>
                  </a:lnTo>
                  <a:cubicBezTo>
                    <a:pt x="568643" y="46673"/>
                    <a:pt x="567690" y="42863"/>
                    <a:pt x="565785" y="39053"/>
                  </a:cubicBezTo>
                  <a:cubicBezTo>
                    <a:pt x="563880" y="35243"/>
                    <a:pt x="561023" y="32385"/>
                    <a:pt x="556260" y="30480"/>
                  </a:cubicBezTo>
                  <a:cubicBezTo>
                    <a:pt x="552450" y="28575"/>
                    <a:pt x="547688" y="26670"/>
                    <a:pt x="542925" y="25718"/>
                  </a:cubicBezTo>
                  <a:cubicBezTo>
                    <a:pt x="538163" y="24765"/>
                    <a:pt x="533400" y="23813"/>
                    <a:pt x="529590" y="22860"/>
                  </a:cubicBezTo>
                  <a:lnTo>
                    <a:pt x="529590" y="7620"/>
                  </a:lnTo>
                  <a:lnTo>
                    <a:pt x="651510" y="7620"/>
                  </a:lnTo>
                  <a:lnTo>
                    <a:pt x="651510" y="22860"/>
                  </a:lnTo>
                  <a:cubicBezTo>
                    <a:pt x="647700" y="22860"/>
                    <a:pt x="642938" y="23813"/>
                    <a:pt x="637223" y="24765"/>
                  </a:cubicBezTo>
                  <a:cubicBezTo>
                    <a:pt x="631508" y="25718"/>
                    <a:pt x="627698" y="26670"/>
                    <a:pt x="624840" y="27623"/>
                  </a:cubicBezTo>
                  <a:cubicBezTo>
                    <a:pt x="620078" y="29528"/>
                    <a:pt x="617220" y="32385"/>
                    <a:pt x="615315" y="36195"/>
                  </a:cubicBezTo>
                  <a:cubicBezTo>
                    <a:pt x="613410" y="40005"/>
                    <a:pt x="612458" y="44768"/>
                    <a:pt x="612458" y="48578"/>
                  </a:cubicBezTo>
                  <a:lnTo>
                    <a:pt x="612458" y="150495"/>
                  </a:lnTo>
                  <a:lnTo>
                    <a:pt x="616268" y="150495"/>
                  </a:lnTo>
                  <a:cubicBezTo>
                    <a:pt x="628650" y="140018"/>
                    <a:pt x="641033" y="128588"/>
                    <a:pt x="653415" y="117158"/>
                  </a:cubicBezTo>
                  <a:cubicBezTo>
                    <a:pt x="665798" y="105728"/>
                    <a:pt x="676275" y="94298"/>
                    <a:pt x="686753" y="82868"/>
                  </a:cubicBezTo>
                  <a:cubicBezTo>
                    <a:pt x="697230" y="70485"/>
                    <a:pt x="705803" y="60008"/>
                    <a:pt x="710565" y="52388"/>
                  </a:cubicBezTo>
                  <a:cubicBezTo>
                    <a:pt x="715328" y="44768"/>
                    <a:pt x="718185" y="38100"/>
                    <a:pt x="718185" y="32385"/>
                  </a:cubicBezTo>
                  <a:cubicBezTo>
                    <a:pt x="718185" y="30480"/>
                    <a:pt x="717233" y="28575"/>
                    <a:pt x="714375" y="27623"/>
                  </a:cubicBezTo>
                  <a:cubicBezTo>
                    <a:pt x="711518" y="26670"/>
                    <a:pt x="708660" y="24765"/>
                    <a:pt x="705803" y="24765"/>
                  </a:cubicBezTo>
                  <a:cubicBezTo>
                    <a:pt x="701993" y="23813"/>
                    <a:pt x="698183" y="23813"/>
                    <a:pt x="695325" y="22860"/>
                  </a:cubicBezTo>
                  <a:cubicBezTo>
                    <a:pt x="692468" y="22860"/>
                    <a:pt x="689610" y="22860"/>
                    <a:pt x="687705" y="21908"/>
                  </a:cubicBezTo>
                  <a:close/>
                  <a:moveTo>
                    <a:pt x="0" y="6668"/>
                  </a:moveTo>
                  <a:lnTo>
                    <a:pt x="134302" y="6668"/>
                  </a:lnTo>
                  <a:cubicBezTo>
                    <a:pt x="161925" y="6668"/>
                    <a:pt x="183832" y="13335"/>
                    <a:pt x="200977" y="26670"/>
                  </a:cubicBezTo>
                  <a:cubicBezTo>
                    <a:pt x="218122" y="40958"/>
                    <a:pt x="226695" y="59055"/>
                    <a:pt x="226695" y="80963"/>
                  </a:cubicBezTo>
                  <a:cubicBezTo>
                    <a:pt x="226695" y="96203"/>
                    <a:pt x="223837" y="110490"/>
                    <a:pt x="217170" y="121920"/>
                  </a:cubicBezTo>
                  <a:cubicBezTo>
                    <a:pt x="211455" y="134303"/>
                    <a:pt x="202882" y="143828"/>
                    <a:pt x="192405" y="151448"/>
                  </a:cubicBezTo>
                  <a:cubicBezTo>
                    <a:pt x="181927" y="159068"/>
                    <a:pt x="170497" y="164783"/>
                    <a:pt x="158115" y="168593"/>
                  </a:cubicBezTo>
                  <a:cubicBezTo>
                    <a:pt x="145732" y="172403"/>
                    <a:pt x="132397" y="174308"/>
                    <a:pt x="118110" y="174308"/>
                  </a:cubicBezTo>
                  <a:lnTo>
                    <a:pt x="84772" y="174308"/>
                  </a:lnTo>
                  <a:lnTo>
                    <a:pt x="84772" y="263843"/>
                  </a:lnTo>
                  <a:cubicBezTo>
                    <a:pt x="84772" y="268605"/>
                    <a:pt x="85725" y="273368"/>
                    <a:pt x="87630" y="276225"/>
                  </a:cubicBezTo>
                  <a:cubicBezTo>
                    <a:pt x="89535" y="280035"/>
                    <a:pt x="92392" y="282893"/>
                    <a:pt x="97155" y="284798"/>
                  </a:cubicBezTo>
                  <a:cubicBezTo>
                    <a:pt x="100012" y="285750"/>
                    <a:pt x="103822" y="286703"/>
                    <a:pt x="110490" y="287655"/>
                  </a:cubicBezTo>
                  <a:cubicBezTo>
                    <a:pt x="117157" y="288608"/>
                    <a:pt x="122872" y="288608"/>
                    <a:pt x="127635" y="289560"/>
                  </a:cubicBezTo>
                  <a:lnTo>
                    <a:pt x="127635" y="304800"/>
                  </a:lnTo>
                  <a:lnTo>
                    <a:pt x="952" y="304800"/>
                  </a:lnTo>
                  <a:lnTo>
                    <a:pt x="952" y="289560"/>
                  </a:lnTo>
                  <a:cubicBezTo>
                    <a:pt x="3810" y="289560"/>
                    <a:pt x="8572" y="288608"/>
                    <a:pt x="15240" y="287655"/>
                  </a:cubicBezTo>
                  <a:cubicBezTo>
                    <a:pt x="21907" y="286703"/>
                    <a:pt x="25717" y="285750"/>
                    <a:pt x="28575" y="284798"/>
                  </a:cubicBezTo>
                  <a:cubicBezTo>
                    <a:pt x="32385" y="282893"/>
                    <a:pt x="35242" y="280035"/>
                    <a:pt x="37147" y="277178"/>
                  </a:cubicBezTo>
                  <a:cubicBezTo>
                    <a:pt x="39052" y="273368"/>
                    <a:pt x="40005" y="269558"/>
                    <a:pt x="40005" y="263843"/>
                  </a:cubicBezTo>
                  <a:lnTo>
                    <a:pt x="40005" y="49530"/>
                  </a:lnTo>
                  <a:cubicBezTo>
                    <a:pt x="40005" y="44768"/>
                    <a:pt x="39052" y="40005"/>
                    <a:pt x="38100" y="36195"/>
                  </a:cubicBezTo>
                  <a:cubicBezTo>
                    <a:pt x="37147" y="32385"/>
                    <a:pt x="33337" y="29528"/>
                    <a:pt x="28575" y="27623"/>
                  </a:cubicBezTo>
                  <a:cubicBezTo>
                    <a:pt x="23812" y="25718"/>
                    <a:pt x="18097" y="24765"/>
                    <a:pt x="13335" y="23813"/>
                  </a:cubicBezTo>
                  <a:cubicBezTo>
                    <a:pt x="8572" y="22860"/>
                    <a:pt x="3810" y="22860"/>
                    <a:pt x="0" y="21908"/>
                  </a:cubicBezTo>
                  <a:close/>
                  <a:moveTo>
                    <a:pt x="2824163" y="5715"/>
                  </a:moveTo>
                  <a:lnTo>
                    <a:pt x="3052763" y="5715"/>
                  </a:lnTo>
                  <a:lnTo>
                    <a:pt x="3052763" y="76200"/>
                  </a:lnTo>
                  <a:lnTo>
                    <a:pt x="3037523" y="76200"/>
                  </a:lnTo>
                  <a:cubicBezTo>
                    <a:pt x="3034665" y="65722"/>
                    <a:pt x="3028950" y="55245"/>
                    <a:pt x="3019425" y="42862"/>
                  </a:cubicBezTo>
                  <a:cubicBezTo>
                    <a:pt x="3009900" y="31432"/>
                    <a:pt x="3001328" y="24765"/>
                    <a:pt x="2992755" y="23812"/>
                  </a:cubicBezTo>
                  <a:cubicBezTo>
                    <a:pt x="2988945" y="22860"/>
                    <a:pt x="2983230" y="22860"/>
                    <a:pt x="2977515" y="22860"/>
                  </a:cubicBezTo>
                  <a:cubicBezTo>
                    <a:pt x="2971800" y="22860"/>
                    <a:pt x="2965133" y="22860"/>
                    <a:pt x="2957513" y="22860"/>
                  </a:cubicBezTo>
                  <a:lnTo>
                    <a:pt x="2910840" y="22860"/>
                  </a:lnTo>
                  <a:lnTo>
                    <a:pt x="2910840" y="139065"/>
                  </a:lnTo>
                  <a:lnTo>
                    <a:pt x="2944178" y="139065"/>
                  </a:lnTo>
                  <a:cubicBezTo>
                    <a:pt x="2954655" y="139065"/>
                    <a:pt x="2962275" y="138112"/>
                    <a:pt x="2967038" y="136207"/>
                  </a:cubicBezTo>
                  <a:cubicBezTo>
                    <a:pt x="2971800" y="134302"/>
                    <a:pt x="2976563" y="130492"/>
                    <a:pt x="2980373" y="125730"/>
                  </a:cubicBezTo>
                  <a:cubicBezTo>
                    <a:pt x="2983230" y="121920"/>
                    <a:pt x="2986088" y="116205"/>
                    <a:pt x="2987993" y="109537"/>
                  </a:cubicBezTo>
                  <a:cubicBezTo>
                    <a:pt x="2989898" y="102870"/>
                    <a:pt x="2991803" y="96202"/>
                    <a:pt x="2992755" y="90487"/>
                  </a:cubicBezTo>
                  <a:lnTo>
                    <a:pt x="3007995" y="90487"/>
                  </a:lnTo>
                  <a:lnTo>
                    <a:pt x="3007995" y="206692"/>
                  </a:lnTo>
                  <a:lnTo>
                    <a:pt x="2992755" y="206692"/>
                  </a:lnTo>
                  <a:cubicBezTo>
                    <a:pt x="2991803" y="200025"/>
                    <a:pt x="2990850" y="193357"/>
                    <a:pt x="2987993" y="185737"/>
                  </a:cubicBezTo>
                  <a:cubicBezTo>
                    <a:pt x="2985135" y="178117"/>
                    <a:pt x="2983230" y="173355"/>
                    <a:pt x="2980373" y="169545"/>
                  </a:cubicBezTo>
                  <a:cubicBezTo>
                    <a:pt x="2975610" y="163830"/>
                    <a:pt x="2970848" y="160972"/>
                    <a:pt x="2966085" y="159067"/>
                  </a:cubicBezTo>
                  <a:cubicBezTo>
                    <a:pt x="2960370" y="157162"/>
                    <a:pt x="2953703" y="156210"/>
                    <a:pt x="2944178" y="156210"/>
                  </a:cubicBezTo>
                  <a:lnTo>
                    <a:pt x="2910840" y="156210"/>
                  </a:lnTo>
                  <a:lnTo>
                    <a:pt x="2910840" y="244792"/>
                  </a:lnTo>
                  <a:cubicBezTo>
                    <a:pt x="2910840" y="253365"/>
                    <a:pt x="2911793" y="260985"/>
                    <a:pt x="2912745" y="265747"/>
                  </a:cubicBezTo>
                  <a:cubicBezTo>
                    <a:pt x="2913698" y="270510"/>
                    <a:pt x="2916555" y="274320"/>
                    <a:pt x="2920365" y="277177"/>
                  </a:cubicBezTo>
                  <a:cubicBezTo>
                    <a:pt x="2924175" y="280035"/>
                    <a:pt x="2928938" y="281940"/>
                    <a:pt x="2934653" y="281940"/>
                  </a:cubicBezTo>
                  <a:cubicBezTo>
                    <a:pt x="2941320" y="282892"/>
                    <a:pt x="2949893" y="282892"/>
                    <a:pt x="2961323" y="282892"/>
                  </a:cubicBezTo>
                  <a:cubicBezTo>
                    <a:pt x="2966085" y="282892"/>
                    <a:pt x="2971800" y="282892"/>
                    <a:pt x="2979420" y="282892"/>
                  </a:cubicBezTo>
                  <a:cubicBezTo>
                    <a:pt x="2987040" y="282892"/>
                    <a:pt x="2992755" y="282892"/>
                    <a:pt x="2998470" y="281940"/>
                  </a:cubicBezTo>
                  <a:cubicBezTo>
                    <a:pt x="3003233" y="280987"/>
                    <a:pt x="3008948" y="280035"/>
                    <a:pt x="3014663" y="279082"/>
                  </a:cubicBezTo>
                  <a:cubicBezTo>
                    <a:pt x="3020378" y="278130"/>
                    <a:pt x="3024188" y="275272"/>
                    <a:pt x="3026093" y="273367"/>
                  </a:cubicBezTo>
                  <a:cubicBezTo>
                    <a:pt x="3032760" y="266700"/>
                    <a:pt x="3039428" y="256222"/>
                    <a:pt x="3046095" y="242887"/>
                  </a:cubicBezTo>
                  <a:cubicBezTo>
                    <a:pt x="3052763" y="229552"/>
                    <a:pt x="3057525" y="219075"/>
                    <a:pt x="3059430" y="213360"/>
                  </a:cubicBezTo>
                  <a:lnTo>
                    <a:pt x="3074670" y="213360"/>
                  </a:lnTo>
                  <a:lnTo>
                    <a:pt x="3074670" y="216217"/>
                  </a:lnTo>
                  <a:lnTo>
                    <a:pt x="3068955" y="302895"/>
                  </a:lnTo>
                  <a:lnTo>
                    <a:pt x="2824163" y="302895"/>
                  </a:lnTo>
                  <a:lnTo>
                    <a:pt x="2824163" y="287655"/>
                  </a:lnTo>
                  <a:cubicBezTo>
                    <a:pt x="2827973" y="287655"/>
                    <a:pt x="2833688" y="286702"/>
                    <a:pt x="2840355" y="285750"/>
                  </a:cubicBezTo>
                  <a:cubicBezTo>
                    <a:pt x="2847023" y="284797"/>
                    <a:pt x="2851785" y="283845"/>
                    <a:pt x="2853690" y="282892"/>
                  </a:cubicBezTo>
                  <a:cubicBezTo>
                    <a:pt x="2858453" y="280987"/>
                    <a:pt x="2861310" y="278130"/>
                    <a:pt x="2863215" y="274320"/>
                  </a:cubicBezTo>
                  <a:cubicBezTo>
                    <a:pt x="2865120" y="271462"/>
                    <a:pt x="2866073" y="266700"/>
                    <a:pt x="2866073" y="261937"/>
                  </a:cubicBezTo>
                  <a:lnTo>
                    <a:pt x="2866073" y="49530"/>
                  </a:lnTo>
                  <a:cubicBezTo>
                    <a:pt x="2866073" y="44767"/>
                    <a:pt x="2865120" y="40957"/>
                    <a:pt x="2864168" y="37147"/>
                  </a:cubicBezTo>
                  <a:cubicBezTo>
                    <a:pt x="2862263" y="33337"/>
                    <a:pt x="2859405" y="30480"/>
                    <a:pt x="2854643" y="28575"/>
                  </a:cubicBezTo>
                  <a:cubicBezTo>
                    <a:pt x="2850833" y="26670"/>
                    <a:pt x="2846070" y="24765"/>
                    <a:pt x="2839403" y="23812"/>
                  </a:cubicBezTo>
                  <a:cubicBezTo>
                    <a:pt x="2832735" y="22860"/>
                    <a:pt x="2827973" y="21907"/>
                    <a:pt x="2824163" y="20955"/>
                  </a:cubicBezTo>
                  <a:close/>
                  <a:moveTo>
                    <a:pt x="258128" y="5715"/>
                  </a:moveTo>
                  <a:lnTo>
                    <a:pt x="486728" y="5715"/>
                  </a:lnTo>
                  <a:lnTo>
                    <a:pt x="486728" y="76200"/>
                  </a:lnTo>
                  <a:lnTo>
                    <a:pt x="471488" y="76200"/>
                  </a:lnTo>
                  <a:cubicBezTo>
                    <a:pt x="468630" y="65722"/>
                    <a:pt x="462915" y="55245"/>
                    <a:pt x="453390" y="42862"/>
                  </a:cubicBezTo>
                  <a:cubicBezTo>
                    <a:pt x="443865" y="31432"/>
                    <a:pt x="435293" y="24765"/>
                    <a:pt x="426720" y="23812"/>
                  </a:cubicBezTo>
                  <a:cubicBezTo>
                    <a:pt x="421958" y="22860"/>
                    <a:pt x="417195" y="22860"/>
                    <a:pt x="411480" y="22860"/>
                  </a:cubicBezTo>
                  <a:cubicBezTo>
                    <a:pt x="405765" y="22860"/>
                    <a:pt x="399098" y="22860"/>
                    <a:pt x="391478" y="22860"/>
                  </a:cubicBezTo>
                  <a:lnTo>
                    <a:pt x="344805" y="22860"/>
                  </a:lnTo>
                  <a:lnTo>
                    <a:pt x="344805" y="139065"/>
                  </a:lnTo>
                  <a:lnTo>
                    <a:pt x="378143" y="139065"/>
                  </a:lnTo>
                  <a:cubicBezTo>
                    <a:pt x="388620" y="139065"/>
                    <a:pt x="396240" y="138112"/>
                    <a:pt x="401003" y="136207"/>
                  </a:cubicBezTo>
                  <a:cubicBezTo>
                    <a:pt x="405765" y="134302"/>
                    <a:pt x="410528" y="130492"/>
                    <a:pt x="414338" y="125730"/>
                  </a:cubicBezTo>
                  <a:cubicBezTo>
                    <a:pt x="417195" y="121920"/>
                    <a:pt x="420053" y="116205"/>
                    <a:pt x="421958" y="109537"/>
                  </a:cubicBezTo>
                  <a:cubicBezTo>
                    <a:pt x="423863" y="102870"/>
                    <a:pt x="425768" y="96202"/>
                    <a:pt x="425768" y="90487"/>
                  </a:cubicBezTo>
                  <a:lnTo>
                    <a:pt x="441008" y="90487"/>
                  </a:lnTo>
                  <a:lnTo>
                    <a:pt x="441008" y="206692"/>
                  </a:lnTo>
                  <a:lnTo>
                    <a:pt x="425768" y="206692"/>
                  </a:lnTo>
                  <a:cubicBezTo>
                    <a:pt x="424815" y="200025"/>
                    <a:pt x="423863" y="193357"/>
                    <a:pt x="421005" y="185737"/>
                  </a:cubicBezTo>
                  <a:cubicBezTo>
                    <a:pt x="419100" y="178117"/>
                    <a:pt x="416243" y="173355"/>
                    <a:pt x="413385" y="169545"/>
                  </a:cubicBezTo>
                  <a:cubicBezTo>
                    <a:pt x="409575" y="163830"/>
                    <a:pt x="403860" y="160972"/>
                    <a:pt x="399098" y="159067"/>
                  </a:cubicBezTo>
                  <a:cubicBezTo>
                    <a:pt x="393383" y="157162"/>
                    <a:pt x="386715" y="156210"/>
                    <a:pt x="377190" y="156210"/>
                  </a:cubicBezTo>
                  <a:lnTo>
                    <a:pt x="343853" y="156210"/>
                  </a:lnTo>
                  <a:lnTo>
                    <a:pt x="343853" y="244792"/>
                  </a:lnTo>
                  <a:cubicBezTo>
                    <a:pt x="343853" y="253365"/>
                    <a:pt x="344805" y="260985"/>
                    <a:pt x="345758" y="265747"/>
                  </a:cubicBezTo>
                  <a:cubicBezTo>
                    <a:pt x="346710" y="270510"/>
                    <a:pt x="349568" y="274320"/>
                    <a:pt x="353378" y="277177"/>
                  </a:cubicBezTo>
                  <a:cubicBezTo>
                    <a:pt x="357188" y="280035"/>
                    <a:pt x="361950" y="281940"/>
                    <a:pt x="367665" y="281940"/>
                  </a:cubicBezTo>
                  <a:cubicBezTo>
                    <a:pt x="373380" y="282892"/>
                    <a:pt x="382905" y="282892"/>
                    <a:pt x="394335" y="282892"/>
                  </a:cubicBezTo>
                  <a:cubicBezTo>
                    <a:pt x="399098" y="282892"/>
                    <a:pt x="404813" y="282892"/>
                    <a:pt x="412433" y="282892"/>
                  </a:cubicBezTo>
                  <a:cubicBezTo>
                    <a:pt x="420053" y="282892"/>
                    <a:pt x="425768" y="282892"/>
                    <a:pt x="431483" y="281940"/>
                  </a:cubicBezTo>
                  <a:cubicBezTo>
                    <a:pt x="436245" y="280987"/>
                    <a:pt x="441960" y="280035"/>
                    <a:pt x="447675" y="279082"/>
                  </a:cubicBezTo>
                  <a:cubicBezTo>
                    <a:pt x="453390" y="278130"/>
                    <a:pt x="457200" y="275272"/>
                    <a:pt x="460058" y="273367"/>
                  </a:cubicBezTo>
                  <a:cubicBezTo>
                    <a:pt x="466725" y="266700"/>
                    <a:pt x="473393" y="256222"/>
                    <a:pt x="480060" y="242887"/>
                  </a:cubicBezTo>
                  <a:cubicBezTo>
                    <a:pt x="486728" y="229552"/>
                    <a:pt x="491490" y="219075"/>
                    <a:pt x="493395" y="213360"/>
                  </a:cubicBezTo>
                  <a:lnTo>
                    <a:pt x="508635" y="213360"/>
                  </a:lnTo>
                  <a:lnTo>
                    <a:pt x="508635" y="216217"/>
                  </a:lnTo>
                  <a:lnTo>
                    <a:pt x="502920" y="302895"/>
                  </a:lnTo>
                  <a:lnTo>
                    <a:pt x="258128" y="302895"/>
                  </a:lnTo>
                  <a:lnTo>
                    <a:pt x="258128" y="287655"/>
                  </a:lnTo>
                  <a:cubicBezTo>
                    <a:pt x="261938" y="287655"/>
                    <a:pt x="267653" y="286702"/>
                    <a:pt x="274320" y="285750"/>
                  </a:cubicBezTo>
                  <a:cubicBezTo>
                    <a:pt x="280988" y="284797"/>
                    <a:pt x="285750" y="283845"/>
                    <a:pt x="287655" y="282892"/>
                  </a:cubicBezTo>
                  <a:cubicBezTo>
                    <a:pt x="292418" y="280987"/>
                    <a:pt x="295275" y="278130"/>
                    <a:pt x="297180" y="274320"/>
                  </a:cubicBezTo>
                  <a:cubicBezTo>
                    <a:pt x="299085" y="271462"/>
                    <a:pt x="300038" y="266700"/>
                    <a:pt x="300038" y="261937"/>
                  </a:cubicBezTo>
                  <a:lnTo>
                    <a:pt x="300038" y="49530"/>
                  </a:lnTo>
                  <a:cubicBezTo>
                    <a:pt x="300038" y="44767"/>
                    <a:pt x="299085" y="40957"/>
                    <a:pt x="298133" y="37147"/>
                  </a:cubicBezTo>
                  <a:cubicBezTo>
                    <a:pt x="296228" y="33337"/>
                    <a:pt x="293370" y="30480"/>
                    <a:pt x="288608" y="28575"/>
                  </a:cubicBezTo>
                  <a:cubicBezTo>
                    <a:pt x="284798" y="26670"/>
                    <a:pt x="280035" y="24765"/>
                    <a:pt x="273368" y="23812"/>
                  </a:cubicBezTo>
                  <a:cubicBezTo>
                    <a:pt x="266700" y="22860"/>
                    <a:pt x="261938" y="21907"/>
                    <a:pt x="258128" y="20955"/>
                  </a:cubicBezTo>
                  <a:close/>
                  <a:moveTo>
                    <a:pt x="3640456" y="4763"/>
                  </a:moveTo>
                  <a:lnTo>
                    <a:pt x="3773806" y="4763"/>
                  </a:lnTo>
                  <a:lnTo>
                    <a:pt x="3773806" y="20003"/>
                  </a:lnTo>
                  <a:cubicBezTo>
                    <a:pt x="3769043" y="20003"/>
                    <a:pt x="3764281" y="20955"/>
                    <a:pt x="3758565" y="21908"/>
                  </a:cubicBezTo>
                  <a:cubicBezTo>
                    <a:pt x="3752850" y="22860"/>
                    <a:pt x="3747136" y="23813"/>
                    <a:pt x="3743325" y="25718"/>
                  </a:cubicBezTo>
                  <a:cubicBezTo>
                    <a:pt x="3737611" y="27623"/>
                    <a:pt x="3734753" y="30480"/>
                    <a:pt x="3732848" y="33338"/>
                  </a:cubicBezTo>
                  <a:cubicBezTo>
                    <a:pt x="3730943" y="37148"/>
                    <a:pt x="3729990" y="40958"/>
                    <a:pt x="3729990" y="45720"/>
                  </a:cubicBezTo>
                  <a:lnTo>
                    <a:pt x="3729990" y="259080"/>
                  </a:lnTo>
                  <a:cubicBezTo>
                    <a:pt x="3729990" y="263843"/>
                    <a:pt x="3730943" y="267653"/>
                    <a:pt x="3732848" y="271463"/>
                  </a:cubicBezTo>
                  <a:cubicBezTo>
                    <a:pt x="3734753" y="275273"/>
                    <a:pt x="3738563" y="278130"/>
                    <a:pt x="3743325" y="280035"/>
                  </a:cubicBezTo>
                  <a:cubicBezTo>
                    <a:pt x="3746183" y="280988"/>
                    <a:pt x="3750945" y="281940"/>
                    <a:pt x="3757613" y="283845"/>
                  </a:cubicBezTo>
                  <a:cubicBezTo>
                    <a:pt x="3764281" y="284798"/>
                    <a:pt x="3769995" y="285750"/>
                    <a:pt x="3774758" y="285750"/>
                  </a:cubicBezTo>
                  <a:lnTo>
                    <a:pt x="3774758" y="302895"/>
                  </a:lnTo>
                  <a:lnTo>
                    <a:pt x="3772853" y="302895"/>
                  </a:lnTo>
                  <a:lnTo>
                    <a:pt x="3639503" y="302895"/>
                  </a:lnTo>
                  <a:lnTo>
                    <a:pt x="3639503" y="287655"/>
                  </a:lnTo>
                  <a:cubicBezTo>
                    <a:pt x="3643313" y="287655"/>
                    <a:pt x="3649028" y="286703"/>
                    <a:pt x="3655695" y="286703"/>
                  </a:cubicBezTo>
                  <a:cubicBezTo>
                    <a:pt x="3662363" y="285750"/>
                    <a:pt x="3668078" y="285750"/>
                    <a:pt x="3670936" y="283845"/>
                  </a:cubicBezTo>
                  <a:cubicBezTo>
                    <a:pt x="3675698" y="281940"/>
                    <a:pt x="3678556" y="280035"/>
                    <a:pt x="3681413" y="276225"/>
                  </a:cubicBezTo>
                  <a:cubicBezTo>
                    <a:pt x="3683318" y="273368"/>
                    <a:pt x="3684270" y="268605"/>
                    <a:pt x="3684270" y="262890"/>
                  </a:cubicBezTo>
                  <a:lnTo>
                    <a:pt x="3684270" y="48578"/>
                  </a:lnTo>
                  <a:cubicBezTo>
                    <a:pt x="3684270" y="43815"/>
                    <a:pt x="3683318" y="40005"/>
                    <a:pt x="3682365" y="36195"/>
                  </a:cubicBezTo>
                  <a:cubicBezTo>
                    <a:pt x="3680461" y="33338"/>
                    <a:pt x="3677603" y="30480"/>
                    <a:pt x="3671888" y="27623"/>
                  </a:cubicBezTo>
                  <a:cubicBezTo>
                    <a:pt x="3668078" y="25718"/>
                    <a:pt x="3662363" y="24765"/>
                    <a:pt x="3655695" y="22860"/>
                  </a:cubicBezTo>
                  <a:cubicBezTo>
                    <a:pt x="3649028" y="20955"/>
                    <a:pt x="3644265" y="20955"/>
                    <a:pt x="3640456" y="20003"/>
                  </a:cubicBezTo>
                  <a:close/>
                  <a:moveTo>
                    <a:pt x="2371725" y="4763"/>
                  </a:moveTo>
                  <a:lnTo>
                    <a:pt x="2505075" y="4763"/>
                  </a:lnTo>
                  <a:lnTo>
                    <a:pt x="2505075" y="20003"/>
                  </a:lnTo>
                  <a:cubicBezTo>
                    <a:pt x="2500312" y="20003"/>
                    <a:pt x="2495550" y="20955"/>
                    <a:pt x="2489835" y="21908"/>
                  </a:cubicBezTo>
                  <a:cubicBezTo>
                    <a:pt x="2484120" y="22860"/>
                    <a:pt x="2478405" y="23813"/>
                    <a:pt x="2474595" y="25718"/>
                  </a:cubicBezTo>
                  <a:cubicBezTo>
                    <a:pt x="2468880" y="27623"/>
                    <a:pt x="2466022" y="30480"/>
                    <a:pt x="2464117" y="33338"/>
                  </a:cubicBezTo>
                  <a:cubicBezTo>
                    <a:pt x="2462212" y="37148"/>
                    <a:pt x="2461260" y="40958"/>
                    <a:pt x="2461260" y="45720"/>
                  </a:cubicBezTo>
                  <a:lnTo>
                    <a:pt x="2461260" y="259080"/>
                  </a:lnTo>
                  <a:cubicBezTo>
                    <a:pt x="2461260" y="263843"/>
                    <a:pt x="2462212" y="267653"/>
                    <a:pt x="2464117" y="271463"/>
                  </a:cubicBezTo>
                  <a:cubicBezTo>
                    <a:pt x="2466022" y="275273"/>
                    <a:pt x="2469832" y="278130"/>
                    <a:pt x="2474595" y="280035"/>
                  </a:cubicBezTo>
                  <a:cubicBezTo>
                    <a:pt x="2477452" y="280988"/>
                    <a:pt x="2482215" y="281940"/>
                    <a:pt x="2488882" y="283845"/>
                  </a:cubicBezTo>
                  <a:cubicBezTo>
                    <a:pt x="2495550" y="284798"/>
                    <a:pt x="2501265" y="285750"/>
                    <a:pt x="2506027" y="285750"/>
                  </a:cubicBezTo>
                  <a:lnTo>
                    <a:pt x="2506027" y="302895"/>
                  </a:lnTo>
                  <a:lnTo>
                    <a:pt x="2503170" y="302895"/>
                  </a:lnTo>
                  <a:lnTo>
                    <a:pt x="2369820" y="302895"/>
                  </a:lnTo>
                  <a:lnTo>
                    <a:pt x="2369820" y="287655"/>
                  </a:lnTo>
                  <a:cubicBezTo>
                    <a:pt x="2373630" y="287655"/>
                    <a:pt x="2379345" y="286703"/>
                    <a:pt x="2386012" y="286703"/>
                  </a:cubicBezTo>
                  <a:cubicBezTo>
                    <a:pt x="2392680" y="285750"/>
                    <a:pt x="2398395" y="285750"/>
                    <a:pt x="2401252" y="283845"/>
                  </a:cubicBezTo>
                  <a:cubicBezTo>
                    <a:pt x="2406015" y="281940"/>
                    <a:pt x="2408872" y="280035"/>
                    <a:pt x="2411730" y="276225"/>
                  </a:cubicBezTo>
                  <a:cubicBezTo>
                    <a:pt x="2413635" y="273368"/>
                    <a:pt x="2414587" y="268605"/>
                    <a:pt x="2414587" y="262890"/>
                  </a:cubicBezTo>
                  <a:lnTo>
                    <a:pt x="2414587" y="48578"/>
                  </a:lnTo>
                  <a:cubicBezTo>
                    <a:pt x="2414587" y="43815"/>
                    <a:pt x="2413635" y="40005"/>
                    <a:pt x="2412682" y="36195"/>
                  </a:cubicBezTo>
                  <a:cubicBezTo>
                    <a:pt x="2410777" y="33338"/>
                    <a:pt x="2407920" y="30480"/>
                    <a:pt x="2402205" y="27623"/>
                  </a:cubicBezTo>
                  <a:cubicBezTo>
                    <a:pt x="2398395" y="25718"/>
                    <a:pt x="2392680" y="24765"/>
                    <a:pt x="2386965" y="22860"/>
                  </a:cubicBezTo>
                  <a:cubicBezTo>
                    <a:pt x="2380297" y="20955"/>
                    <a:pt x="2375535" y="20955"/>
                    <a:pt x="2371725" y="20003"/>
                  </a:cubicBezTo>
                  <a:close/>
                  <a:moveTo>
                    <a:pt x="827723" y="4763"/>
                  </a:moveTo>
                  <a:lnTo>
                    <a:pt x="961073" y="4763"/>
                  </a:lnTo>
                  <a:lnTo>
                    <a:pt x="961073" y="20003"/>
                  </a:lnTo>
                  <a:cubicBezTo>
                    <a:pt x="956310" y="20003"/>
                    <a:pt x="951548" y="20955"/>
                    <a:pt x="945833" y="21908"/>
                  </a:cubicBezTo>
                  <a:cubicBezTo>
                    <a:pt x="940118" y="22860"/>
                    <a:pt x="934403" y="23813"/>
                    <a:pt x="930593" y="25718"/>
                  </a:cubicBezTo>
                  <a:cubicBezTo>
                    <a:pt x="924878" y="27623"/>
                    <a:pt x="922020" y="30480"/>
                    <a:pt x="920115" y="33338"/>
                  </a:cubicBezTo>
                  <a:cubicBezTo>
                    <a:pt x="918210" y="37148"/>
                    <a:pt x="917258" y="40958"/>
                    <a:pt x="917258" y="45720"/>
                  </a:cubicBezTo>
                  <a:lnTo>
                    <a:pt x="917258" y="259080"/>
                  </a:lnTo>
                  <a:cubicBezTo>
                    <a:pt x="917258" y="263843"/>
                    <a:pt x="918210" y="267653"/>
                    <a:pt x="920115" y="271463"/>
                  </a:cubicBezTo>
                  <a:cubicBezTo>
                    <a:pt x="922020" y="275273"/>
                    <a:pt x="925830" y="278130"/>
                    <a:pt x="930593" y="280035"/>
                  </a:cubicBezTo>
                  <a:cubicBezTo>
                    <a:pt x="933450" y="280988"/>
                    <a:pt x="938213" y="281940"/>
                    <a:pt x="944880" y="283845"/>
                  </a:cubicBezTo>
                  <a:cubicBezTo>
                    <a:pt x="951548" y="284798"/>
                    <a:pt x="957263" y="285750"/>
                    <a:pt x="962025" y="285750"/>
                  </a:cubicBezTo>
                  <a:lnTo>
                    <a:pt x="962025" y="302895"/>
                  </a:lnTo>
                  <a:lnTo>
                    <a:pt x="961073" y="302895"/>
                  </a:lnTo>
                  <a:lnTo>
                    <a:pt x="827723" y="302895"/>
                  </a:lnTo>
                  <a:lnTo>
                    <a:pt x="827723" y="287655"/>
                  </a:lnTo>
                  <a:cubicBezTo>
                    <a:pt x="831533" y="287655"/>
                    <a:pt x="837248" y="286703"/>
                    <a:pt x="843915" y="286703"/>
                  </a:cubicBezTo>
                  <a:cubicBezTo>
                    <a:pt x="850583" y="285750"/>
                    <a:pt x="856298" y="285750"/>
                    <a:pt x="859155" y="283845"/>
                  </a:cubicBezTo>
                  <a:cubicBezTo>
                    <a:pt x="863918" y="281940"/>
                    <a:pt x="866775" y="280035"/>
                    <a:pt x="868680" y="276225"/>
                  </a:cubicBezTo>
                  <a:cubicBezTo>
                    <a:pt x="870585" y="273368"/>
                    <a:pt x="871538" y="268605"/>
                    <a:pt x="871538" y="262890"/>
                  </a:cubicBezTo>
                  <a:lnTo>
                    <a:pt x="871538" y="48578"/>
                  </a:lnTo>
                  <a:cubicBezTo>
                    <a:pt x="871538" y="43815"/>
                    <a:pt x="870585" y="40005"/>
                    <a:pt x="869633" y="36195"/>
                  </a:cubicBezTo>
                  <a:cubicBezTo>
                    <a:pt x="867728" y="33338"/>
                    <a:pt x="864870" y="30480"/>
                    <a:pt x="859155" y="27623"/>
                  </a:cubicBezTo>
                  <a:cubicBezTo>
                    <a:pt x="855345" y="25718"/>
                    <a:pt x="849630" y="24765"/>
                    <a:pt x="842963" y="22860"/>
                  </a:cubicBezTo>
                  <a:cubicBezTo>
                    <a:pt x="836295" y="20955"/>
                    <a:pt x="831533" y="20955"/>
                    <a:pt x="827723" y="20003"/>
                  </a:cubicBezTo>
                  <a:close/>
                  <a:moveTo>
                    <a:pt x="3500437" y="1905"/>
                  </a:moveTo>
                  <a:cubicBezTo>
                    <a:pt x="3513773" y="1905"/>
                    <a:pt x="3526155" y="3810"/>
                    <a:pt x="3536632" y="8572"/>
                  </a:cubicBezTo>
                  <a:cubicBezTo>
                    <a:pt x="3547110" y="12382"/>
                    <a:pt x="3556635" y="18097"/>
                    <a:pt x="3566160" y="22860"/>
                  </a:cubicBezTo>
                  <a:lnTo>
                    <a:pt x="3574732" y="8572"/>
                  </a:lnTo>
                  <a:lnTo>
                    <a:pt x="3590925" y="8572"/>
                  </a:lnTo>
                  <a:lnTo>
                    <a:pt x="3592830" y="106680"/>
                  </a:lnTo>
                  <a:lnTo>
                    <a:pt x="3575685" y="106680"/>
                  </a:lnTo>
                  <a:cubicBezTo>
                    <a:pt x="3572827" y="95250"/>
                    <a:pt x="3569018" y="84772"/>
                    <a:pt x="3565207" y="74295"/>
                  </a:cubicBezTo>
                  <a:cubicBezTo>
                    <a:pt x="3561398" y="63817"/>
                    <a:pt x="3556635" y="55245"/>
                    <a:pt x="3549968" y="46672"/>
                  </a:cubicBezTo>
                  <a:cubicBezTo>
                    <a:pt x="3544252" y="39052"/>
                    <a:pt x="3536632" y="32385"/>
                    <a:pt x="3528060" y="27622"/>
                  </a:cubicBezTo>
                  <a:cubicBezTo>
                    <a:pt x="3519487" y="22860"/>
                    <a:pt x="3509010" y="20002"/>
                    <a:pt x="3496627" y="20002"/>
                  </a:cubicBezTo>
                  <a:cubicBezTo>
                    <a:pt x="3483293" y="20002"/>
                    <a:pt x="3471862" y="23812"/>
                    <a:pt x="3463290" y="32385"/>
                  </a:cubicBezTo>
                  <a:cubicBezTo>
                    <a:pt x="3453765" y="40957"/>
                    <a:pt x="3449002" y="51435"/>
                    <a:pt x="3449002" y="63817"/>
                  </a:cubicBezTo>
                  <a:cubicBezTo>
                    <a:pt x="3449002" y="76200"/>
                    <a:pt x="3451860" y="87630"/>
                    <a:pt x="3457575" y="95250"/>
                  </a:cubicBezTo>
                  <a:cubicBezTo>
                    <a:pt x="3463290" y="103822"/>
                    <a:pt x="3471862" y="110490"/>
                    <a:pt x="3483293" y="116205"/>
                  </a:cubicBezTo>
                  <a:cubicBezTo>
                    <a:pt x="3493770" y="120967"/>
                    <a:pt x="3503295" y="125730"/>
                    <a:pt x="3512820" y="128587"/>
                  </a:cubicBezTo>
                  <a:cubicBezTo>
                    <a:pt x="3522345" y="132397"/>
                    <a:pt x="3531870" y="136207"/>
                    <a:pt x="3541395" y="140017"/>
                  </a:cubicBezTo>
                  <a:cubicBezTo>
                    <a:pt x="3549968" y="143827"/>
                    <a:pt x="3557587" y="147637"/>
                    <a:pt x="3565207" y="152400"/>
                  </a:cubicBezTo>
                  <a:cubicBezTo>
                    <a:pt x="3575685" y="156210"/>
                    <a:pt x="3582352" y="161925"/>
                    <a:pt x="3588068" y="167640"/>
                  </a:cubicBezTo>
                  <a:cubicBezTo>
                    <a:pt x="3593782" y="174307"/>
                    <a:pt x="3598545" y="181927"/>
                    <a:pt x="3602355" y="190500"/>
                  </a:cubicBezTo>
                  <a:cubicBezTo>
                    <a:pt x="3605212" y="199072"/>
                    <a:pt x="3607118" y="208597"/>
                    <a:pt x="3607118" y="219075"/>
                  </a:cubicBezTo>
                  <a:cubicBezTo>
                    <a:pt x="3607118" y="244792"/>
                    <a:pt x="3597593" y="266700"/>
                    <a:pt x="3578543" y="283845"/>
                  </a:cubicBezTo>
                  <a:cubicBezTo>
                    <a:pt x="3559493" y="300990"/>
                    <a:pt x="3535680" y="309562"/>
                    <a:pt x="3507105" y="309562"/>
                  </a:cubicBezTo>
                  <a:cubicBezTo>
                    <a:pt x="3493770" y="309562"/>
                    <a:pt x="3480435" y="307657"/>
                    <a:pt x="3468052" y="302895"/>
                  </a:cubicBezTo>
                  <a:cubicBezTo>
                    <a:pt x="3454718" y="298132"/>
                    <a:pt x="3443287" y="293370"/>
                    <a:pt x="3433762" y="287655"/>
                  </a:cubicBezTo>
                  <a:lnTo>
                    <a:pt x="3425190" y="302895"/>
                  </a:lnTo>
                  <a:lnTo>
                    <a:pt x="3408998" y="302895"/>
                  </a:lnTo>
                  <a:lnTo>
                    <a:pt x="3406140" y="201930"/>
                  </a:lnTo>
                  <a:lnTo>
                    <a:pt x="3422332" y="201930"/>
                  </a:lnTo>
                  <a:cubicBezTo>
                    <a:pt x="3426143" y="214312"/>
                    <a:pt x="3429952" y="225742"/>
                    <a:pt x="3434715" y="236220"/>
                  </a:cubicBezTo>
                  <a:cubicBezTo>
                    <a:pt x="3439477" y="246697"/>
                    <a:pt x="3445193" y="256222"/>
                    <a:pt x="3452812" y="264795"/>
                  </a:cubicBezTo>
                  <a:cubicBezTo>
                    <a:pt x="3460432" y="273367"/>
                    <a:pt x="3469005" y="280035"/>
                    <a:pt x="3478530" y="284797"/>
                  </a:cubicBezTo>
                  <a:cubicBezTo>
                    <a:pt x="3488055" y="289560"/>
                    <a:pt x="3499485" y="292417"/>
                    <a:pt x="3511868" y="292417"/>
                  </a:cubicBezTo>
                  <a:cubicBezTo>
                    <a:pt x="3521393" y="292417"/>
                    <a:pt x="3529965" y="291465"/>
                    <a:pt x="3536632" y="288607"/>
                  </a:cubicBezTo>
                  <a:cubicBezTo>
                    <a:pt x="3544252" y="285750"/>
                    <a:pt x="3549968" y="282892"/>
                    <a:pt x="3553777" y="278130"/>
                  </a:cubicBezTo>
                  <a:cubicBezTo>
                    <a:pt x="3558540" y="273367"/>
                    <a:pt x="3561398" y="268605"/>
                    <a:pt x="3563302" y="261937"/>
                  </a:cubicBezTo>
                  <a:cubicBezTo>
                    <a:pt x="3565207" y="256222"/>
                    <a:pt x="3566160" y="248602"/>
                    <a:pt x="3566160" y="240982"/>
                  </a:cubicBezTo>
                  <a:cubicBezTo>
                    <a:pt x="3566160" y="229552"/>
                    <a:pt x="3563302" y="218122"/>
                    <a:pt x="3556635" y="207645"/>
                  </a:cubicBezTo>
                  <a:cubicBezTo>
                    <a:pt x="3549968" y="197167"/>
                    <a:pt x="3540443" y="189547"/>
                    <a:pt x="3527107" y="184785"/>
                  </a:cubicBezTo>
                  <a:cubicBezTo>
                    <a:pt x="3518535" y="180975"/>
                    <a:pt x="3508057" y="177165"/>
                    <a:pt x="3495675" y="172402"/>
                  </a:cubicBezTo>
                  <a:cubicBezTo>
                    <a:pt x="3484245" y="167640"/>
                    <a:pt x="3473768" y="163830"/>
                    <a:pt x="3465195" y="160020"/>
                  </a:cubicBezTo>
                  <a:cubicBezTo>
                    <a:pt x="3448050" y="152400"/>
                    <a:pt x="3435668" y="142875"/>
                    <a:pt x="3426143" y="130492"/>
                  </a:cubicBezTo>
                  <a:cubicBezTo>
                    <a:pt x="3416618" y="118110"/>
                    <a:pt x="3411855" y="102870"/>
                    <a:pt x="3411855" y="82867"/>
                  </a:cubicBezTo>
                  <a:cubicBezTo>
                    <a:pt x="3411855" y="71437"/>
                    <a:pt x="3413760" y="60960"/>
                    <a:pt x="3418523" y="51435"/>
                  </a:cubicBezTo>
                  <a:cubicBezTo>
                    <a:pt x="3423285" y="41910"/>
                    <a:pt x="3429952" y="33337"/>
                    <a:pt x="3437573" y="25717"/>
                  </a:cubicBezTo>
                  <a:cubicBezTo>
                    <a:pt x="3445193" y="18097"/>
                    <a:pt x="3454718" y="12382"/>
                    <a:pt x="3466148" y="8572"/>
                  </a:cubicBezTo>
                  <a:cubicBezTo>
                    <a:pt x="3476625" y="4762"/>
                    <a:pt x="3488055" y="1905"/>
                    <a:pt x="3500437" y="1905"/>
                  </a:cubicBezTo>
                  <a:close/>
                  <a:moveTo>
                    <a:pt x="1459230" y="0"/>
                  </a:moveTo>
                  <a:cubicBezTo>
                    <a:pt x="1475423" y="0"/>
                    <a:pt x="1490663" y="1905"/>
                    <a:pt x="1503045" y="6667"/>
                  </a:cubicBezTo>
                  <a:cubicBezTo>
                    <a:pt x="1515428" y="10477"/>
                    <a:pt x="1525905" y="15240"/>
                    <a:pt x="1535430" y="20955"/>
                  </a:cubicBezTo>
                  <a:lnTo>
                    <a:pt x="1544003" y="6667"/>
                  </a:lnTo>
                  <a:lnTo>
                    <a:pt x="1560195" y="6667"/>
                  </a:lnTo>
                  <a:lnTo>
                    <a:pt x="1562100" y="109537"/>
                  </a:lnTo>
                  <a:lnTo>
                    <a:pt x="1544955" y="109537"/>
                  </a:lnTo>
                  <a:cubicBezTo>
                    <a:pt x="1542098" y="98107"/>
                    <a:pt x="1538288" y="86677"/>
                    <a:pt x="1534478" y="76200"/>
                  </a:cubicBezTo>
                  <a:cubicBezTo>
                    <a:pt x="1530668" y="64770"/>
                    <a:pt x="1524953" y="55245"/>
                    <a:pt x="1518285" y="46672"/>
                  </a:cubicBezTo>
                  <a:cubicBezTo>
                    <a:pt x="1511618" y="38100"/>
                    <a:pt x="1503045" y="30480"/>
                    <a:pt x="1493520" y="25717"/>
                  </a:cubicBezTo>
                  <a:cubicBezTo>
                    <a:pt x="1483995" y="20002"/>
                    <a:pt x="1472565" y="18097"/>
                    <a:pt x="1458278" y="18097"/>
                  </a:cubicBezTo>
                  <a:cubicBezTo>
                    <a:pt x="1443990" y="18097"/>
                    <a:pt x="1430655" y="20955"/>
                    <a:pt x="1418273" y="27622"/>
                  </a:cubicBezTo>
                  <a:cubicBezTo>
                    <a:pt x="1406843" y="33337"/>
                    <a:pt x="1396365" y="42862"/>
                    <a:pt x="1387793" y="54292"/>
                  </a:cubicBezTo>
                  <a:cubicBezTo>
                    <a:pt x="1379220" y="65722"/>
                    <a:pt x="1372553" y="80010"/>
                    <a:pt x="1368743" y="97155"/>
                  </a:cubicBezTo>
                  <a:cubicBezTo>
                    <a:pt x="1363980" y="114300"/>
                    <a:pt x="1362075" y="133350"/>
                    <a:pt x="1362075" y="155257"/>
                  </a:cubicBezTo>
                  <a:cubicBezTo>
                    <a:pt x="1362075" y="174307"/>
                    <a:pt x="1363980" y="191452"/>
                    <a:pt x="1368743" y="208597"/>
                  </a:cubicBezTo>
                  <a:cubicBezTo>
                    <a:pt x="1373505" y="224790"/>
                    <a:pt x="1380173" y="239077"/>
                    <a:pt x="1388745" y="251460"/>
                  </a:cubicBezTo>
                  <a:cubicBezTo>
                    <a:pt x="1397318" y="263842"/>
                    <a:pt x="1407795" y="273367"/>
                    <a:pt x="1421130" y="280987"/>
                  </a:cubicBezTo>
                  <a:cubicBezTo>
                    <a:pt x="1434465" y="287655"/>
                    <a:pt x="1448753" y="291465"/>
                    <a:pt x="1464945" y="291465"/>
                  </a:cubicBezTo>
                  <a:cubicBezTo>
                    <a:pt x="1477328" y="291465"/>
                    <a:pt x="1487805" y="289560"/>
                    <a:pt x="1498283" y="285750"/>
                  </a:cubicBezTo>
                  <a:cubicBezTo>
                    <a:pt x="1508760" y="281940"/>
                    <a:pt x="1515428" y="278130"/>
                    <a:pt x="1519238" y="274320"/>
                  </a:cubicBezTo>
                  <a:cubicBezTo>
                    <a:pt x="1520190" y="266700"/>
                    <a:pt x="1521143" y="260032"/>
                    <a:pt x="1521143" y="252412"/>
                  </a:cubicBezTo>
                  <a:cubicBezTo>
                    <a:pt x="1521143" y="244792"/>
                    <a:pt x="1521143" y="239077"/>
                    <a:pt x="1521143" y="233362"/>
                  </a:cubicBezTo>
                  <a:lnTo>
                    <a:pt x="1521143" y="217170"/>
                  </a:lnTo>
                  <a:cubicBezTo>
                    <a:pt x="1521143" y="211455"/>
                    <a:pt x="1520190" y="205740"/>
                    <a:pt x="1518285" y="201930"/>
                  </a:cubicBezTo>
                  <a:cubicBezTo>
                    <a:pt x="1516380" y="197167"/>
                    <a:pt x="1513523" y="194310"/>
                    <a:pt x="1508760" y="192405"/>
                  </a:cubicBezTo>
                  <a:cubicBezTo>
                    <a:pt x="1503998" y="190500"/>
                    <a:pt x="1498283" y="188595"/>
                    <a:pt x="1489710" y="187642"/>
                  </a:cubicBezTo>
                  <a:cubicBezTo>
                    <a:pt x="1482090" y="186690"/>
                    <a:pt x="1475423" y="185737"/>
                    <a:pt x="1471613" y="185737"/>
                  </a:cubicBezTo>
                  <a:lnTo>
                    <a:pt x="1471613" y="170497"/>
                  </a:lnTo>
                  <a:lnTo>
                    <a:pt x="1601153" y="170497"/>
                  </a:lnTo>
                  <a:lnTo>
                    <a:pt x="1601153" y="184785"/>
                  </a:lnTo>
                  <a:cubicBezTo>
                    <a:pt x="1597343" y="184785"/>
                    <a:pt x="1593533" y="185737"/>
                    <a:pt x="1587818" y="186690"/>
                  </a:cubicBezTo>
                  <a:cubicBezTo>
                    <a:pt x="1582103" y="187642"/>
                    <a:pt x="1577340" y="188595"/>
                    <a:pt x="1574483" y="190500"/>
                  </a:cubicBezTo>
                  <a:cubicBezTo>
                    <a:pt x="1570673" y="192405"/>
                    <a:pt x="1567815" y="195262"/>
                    <a:pt x="1565910" y="199072"/>
                  </a:cubicBezTo>
                  <a:cubicBezTo>
                    <a:pt x="1564005" y="202882"/>
                    <a:pt x="1563053" y="207645"/>
                    <a:pt x="1563053" y="212407"/>
                  </a:cubicBezTo>
                  <a:lnTo>
                    <a:pt x="1563053" y="235267"/>
                  </a:lnTo>
                  <a:cubicBezTo>
                    <a:pt x="1563053" y="252412"/>
                    <a:pt x="1563053" y="262890"/>
                    <a:pt x="1563053" y="268605"/>
                  </a:cubicBezTo>
                  <a:cubicBezTo>
                    <a:pt x="1563053" y="274320"/>
                    <a:pt x="1563053" y="279082"/>
                    <a:pt x="1564005" y="282892"/>
                  </a:cubicBezTo>
                  <a:cubicBezTo>
                    <a:pt x="1545908" y="291465"/>
                    <a:pt x="1526858" y="297180"/>
                    <a:pt x="1508760" y="301942"/>
                  </a:cubicBezTo>
                  <a:cubicBezTo>
                    <a:pt x="1490663" y="306705"/>
                    <a:pt x="1472565" y="308610"/>
                    <a:pt x="1454468" y="308610"/>
                  </a:cubicBezTo>
                  <a:cubicBezTo>
                    <a:pt x="1435418" y="308610"/>
                    <a:pt x="1417320" y="304800"/>
                    <a:pt x="1400175" y="298132"/>
                  </a:cubicBezTo>
                  <a:cubicBezTo>
                    <a:pt x="1383030" y="291465"/>
                    <a:pt x="1367790" y="280987"/>
                    <a:pt x="1354455" y="267652"/>
                  </a:cubicBezTo>
                  <a:cubicBezTo>
                    <a:pt x="1341120" y="254317"/>
                    <a:pt x="1330643" y="238125"/>
                    <a:pt x="1323023" y="220027"/>
                  </a:cubicBezTo>
                  <a:cubicBezTo>
                    <a:pt x="1315403" y="200977"/>
                    <a:pt x="1311593" y="180022"/>
                    <a:pt x="1311593" y="157162"/>
                  </a:cubicBezTo>
                  <a:cubicBezTo>
                    <a:pt x="1311593" y="134302"/>
                    <a:pt x="1315403" y="113347"/>
                    <a:pt x="1323023" y="94297"/>
                  </a:cubicBezTo>
                  <a:cubicBezTo>
                    <a:pt x="1330643" y="75247"/>
                    <a:pt x="1341120" y="58102"/>
                    <a:pt x="1354455" y="43815"/>
                  </a:cubicBezTo>
                  <a:cubicBezTo>
                    <a:pt x="1367790" y="29527"/>
                    <a:pt x="1383030" y="19050"/>
                    <a:pt x="1401128" y="11430"/>
                  </a:cubicBezTo>
                  <a:cubicBezTo>
                    <a:pt x="1419225" y="3810"/>
                    <a:pt x="1439228" y="0"/>
                    <a:pt x="1459230" y="0"/>
                  </a:cubicBezTo>
                  <a:close/>
                </a:path>
              </a:pathLst>
            </a:custGeom>
            <a:solidFill>
              <a:srgbClr val="231815"/>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îSḷiḓe">
              <a:extLst>
                <a:ext uri="{FF2B5EF4-FFF2-40B4-BE49-F238E27FC236}">
                  <a16:creationId xmlns:a16="http://schemas.microsoft.com/office/drawing/2014/main" id="{C609BCE3-62D8-4952-B0FA-C1AD81FED081}"/>
                </a:ext>
              </a:extLst>
            </p:cNvPr>
            <p:cNvSpPr/>
            <p:nvPr/>
          </p:nvSpPr>
          <p:spPr>
            <a:xfrm>
              <a:off x="2386684" y="2875993"/>
              <a:ext cx="2775313" cy="790255"/>
            </a:xfrm>
            <a:custGeom>
              <a:avLst/>
              <a:gdLst>
                <a:gd name="connsiteX0" fmla="*/ 1911219 w 4352938"/>
                <a:gd name="connsiteY0" fmla="*/ 884984 h 1239475"/>
                <a:gd name="connsiteX1" fmla="*/ 2030282 w 4352938"/>
                <a:gd name="connsiteY1" fmla="*/ 953564 h 1239475"/>
                <a:gd name="connsiteX2" fmla="*/ 2055047 w 4352938"/>
                <a:gd name="connsiteY2" fmla="*/ 991664 h 1239475"/>
                <a:gd name="connsiteX3" fmla="*/ 2047427 w 4352938"/>
                <a:gd name="connsiteY3" fmla="*/ 1067864 h 1239475"/>
                <a:gd name="connsiteX4" fmla="*/ 1974085 w 4352938"/>
                <a:gd name="connsiteY4" fmla="*/ 1093581 h 1239475"/>
                <a:gd name="connsiteX5" fmla="*/ 1923602 w 4352938"/>
                <a:gd name="connsiteY5" fmla="*/ 1040241 h 1239475"/>
                <a:gd name="connsiteX6" fmla="*/ 1903600 w 4352938"/>
                <a:gd name="connsiteY6" fmla="*/ 1022144 h 1239475"/>
                <a:gd name="connsiteX7" fmla="*/ 1888359 w 4352938"/>
                <a:gd name="connsiteY7" fmla="*/ 887841 h 1239475"/>
                <a:gd name="connsiteX8" fmla="*/ 1911219 w 4352938"/>
                <a:gd name="connsiteY8" fmla="*/ 884984 h 1239475"/>
                <a:gd name="connsiteX9" fmla="*/ 3037075 w 4352938"/>
                <a:gd name="connsiteY9" fmla="*/ 831644 h 1239475"/>
                <a:gd name="connsiteX10" fmla="*/ 3118038 w 4352938"/>
                <a:gd name="connsiteY10" fmla="*/ 880221 h 1239475"/>
                <a:gd name="connsiteX11" fmla="*/ 3217097 w 4352938"/>
                <a:gd name="connsiteY11" fmla="*/ 1004046 h 1239475"/>
                <a:gd name="connsiteX12" fmla="*/ 3140897 w 4352938"/>
                <a:gd name="connsiteY12" fmla="*/ 1054529 h 1239475"/>
                <a:gd name="connsiteX13" fmla="*/ 3072318 w 4352938"/>
                <a:gd name="connsiteY13" fmla="*/ 1031669 h 1239475"/>
                <a:gd name="connsiteX14" fmla="*/ 3057077 w 4352938"/>
                <a:gd name="connsiteY14" fmla="*/ 970709 h 1239475"/>
                <a:gd name="connsiteX15" fmla="*/ 3052315 w 4352938"/>
                <a:gd name="connsiteY15" fmla="*/ 947849 h 1239475"/>
                <a:gd name="connsiteX16" fmla="*/ 3029455 w 4352938"/>
                <a:gd name="connsiteY16" fmla="*/ 836406 h 1239475"/>
                <a:gd name="connsiteX17" fmla="*/ 3037075 w 4352938"/>
                <a:gd name="connsiteY17" fmla="*/ 831644 h 1239475"/>
                <a:gd name="connsiteX18" fmla="*/ 4031485 w 4352938"/>
                <a:gd name="connsiteY18" fmla="*/ 816404 h 1239475"/>
                <a:gd name="connsiteX19" fmla="*/ 4124830 w 4352938"/>
                <a:gd name="connsiteY19" fmla="*/ 826881 h 1239475"/>
                <a:gd name="connsiteX20" fmla="*/ 4142927 w 4352938"/>
                <a:gd name="connsiteY20" fmla="*/ 867839 h 1239475"/>
                <a:gd name="connsiteX21" fmla="*/ 4130545 w 4352938"/>
                <a:gd name="connsiteY21" fmla="*/ 901176 h 1239475"/>
                <a:gd name="connsiteX22" fmla="*/ 4092445 w 4352938"/>
                <a:gd name="connsiteY22" fmla="*/ 936419 h 1239475"/>
                <a:gd name="connsiteX23" fmla="*/ 3998147 w 4352938"/>
                <a:gd name="connsiteY23" fmla="*/ 948801 h 1239475"/>
                <a:gd name="connsiteX24" fmla="*/ 3990527 w 4352938"/>
                <a:gd name="connsiteY24" fmla="*/ 959279 h 1239475"/>
                <a:gd name="connsiteX25" fmla="*/ 4016245 w 4352938"/>
                <a:gd name="connsiteY25" fmla="*/ 1030716 h 1239475"/>
                <a:gd name="connsiteX26" fmla="*/ 4021007 w 4352938"/>
                <a:gd name="connsiteY26" fmla="*/ 1061196 h 1239475"/>
                <a:gd name="connsiteX27" fmla="*/ 4028627 w 4352938"/>
                <a:gd name="connsiteY27" fmla="*/ 1104059 h 1239475"/>
                <a:gd name="connsiteX28" fmla="*/ 4010530 w 4352938"/>
                <a:gd name="connsiteY28" fmla="*/ 1142159 h 1239475"/>
                <a:gd name="connsiteX29" fmla="*/ 3990527 w 4352938"/>
                <a:gd name="connsiteY29" fmla="*/ 1175496 h 1239475"/>
                <a:gd name="connsiteX30" fmla="*/ 3940045 w 4352938"/>
                <a:gd name="connsiteY30" fmla="*/ 1183116 h 1239475"/>
                <a:gd name="connsiteX31" fmla="*/ 3917185 w 4352938"/>
                <a:gd name="connsiteY31" fmla="*/ 1203119 h 1239475"/>
                <a:gd name="connsiteX32" fmla="*/ 3828602 w 4352938"/>
                <a:gd name="connsiteY32" fmla="*/ 1185021 h 1239475"/>
                <a:gd name="connsiteX33" fmla="*/ 3782882 w 4352938"/>
                <a:gd name="connsiteY33" fmla="*/ 1162161 h 1239475"/>
                <a:gd name="connsiteX34" fmla="*/ 3778120 w 4352938"/>
                <a:gd name="connsiteY34" fmla="*/ 1144064 h 1239475"/>
                <a:gd name="connsiteX35" fmla="*/ 3782882 w 4352938"/>
                <a:gd name="connsiteY35" fmla="*/ 1144064 h 1239475"/>
                <a:gd name="connsiteX36" fmla="*/ 3843843 w 4352938"/>
                <a:gd name="connsiteY36" fmla="*/ 1141206 h 1239475"/>
                <a:gd name="connsiteX37" fmla="*/ 3930520 w 4352938"/>
                <a:gd name="connsiteY37" fmla="*/ 1110726 h 1239475"/>
                <a:gd name="connsiteX38" fmla="*/ 3945760 w 4352938"/>
                <a:gd name="connsiteY38" fmla="*/ 1087866 h 1239475"/>
                <a:gd name="connsiteX39" fmla="*/ 3938140 w 4352938"/>
                <a:gd name="connsiteY39" fmla="*/ 1049766 h 1239475"/>
                <a:gd name="connsiteX40" fmla="*/ 3940997 w 4352938"/>
                <a:gd name="connsiteY40" fmla="*/ 996426 h 1239475"/>
                <a:gd name="connsiteX41" fmla="*/ 3933377 w 4352938"/>
                <a:gd name="connsiteY41" fmla="*/ 978329 h 1239475"/>
                <a:gd name="connsiteX42" fmla="*/ 3872418 w 4352938"/>
                <a:gd name="connsiteY42" fmla="*/ 996426 h 1239475"/>
                <a:gd name="connsiteX43" fmla="*/ 3823840 w 4352938"/>
                <a:gd name="connsiteY43" fmla="*/ 1004046 h 1239475"/>
                <a:gd name="connsiteX44" fmla="*/ 3770500 w 4352938"/>
                <a:gd name="connsiteY44" fmla="*/ 1029764 h 1239475"/>
                <a:gd name="connsiteX45" fmla="*/ 3645722 w 4352938"/>
                <a:gd name="connsiteY45" fmla="*/ 1110726 h 1239475"/>
                <a:gd name="connsiteX46" fmla="*/ 3589525 w 4352938"/>
                <a:gd name="connsiteY46" fmla="*/ 1128824 h 1239475"/>
                <a:gd name="connsiteX47" fmla="*/ 3566665 w 4352938"/>
                <a:gd name="connsiteY47" fmla="*/ 1118346 h 1239475"/>
                <a:gd name="connsiteX48" fmla="*/ 3561902 w 4352938"/>
                <a:gd name="connsiteY48" fmla="*/ 1101201 h 1239475"/>
                <a:gd name="connsiteX49" fmla="*/ 3526660 w 4352938"/>
                <a:gd name="connsiteY49" fmla="*/ 1017381 h 1239475"/>
                <a:gd name="connsiteX50" fmla="*/ 3554282 w 4352938"/>
                <a:gd name="connsiteY50" fmla="*/ 989759 h 1239475"/>
                <a:gd name="connsiteX51" fmla="*/ 3589525 w 4352938"/>
                <a:gd name="connsiteY51" fmla="*/ 986901 h 1239475"/>
                <a:gd name="connsiteX52" fmla="*/ 3630482 w 4352938"/>
                <a:gd name="connsiteY52" fmla="*/ 961184 h 1239475"/>
                <a:gd name="connsiteX53" fmla="*/ 3656200 w 4352938"/>
                <a:gd name="connsiteY53" fmla="*/ 956421 h 1239475"/>
                <a:gd name="connsiteX54" fmla="*/ 3752402 w 4352938"/>
                <a:gd name="connsiteY54" fmla="*/ 910701 h 1239475"/>
                <a:gd name="connsiteX55" fmla="*/ 3897182 w 4352938"/>
                <a:gd name="connsiteY55" fmla="*/ 854504 h 1239475"/>
                <a:gd name="connsiteX56" fmla="*/ 4031485 w 4352938"/>
                <a:gd name="connsiteY56" fmla="*/ 816404 h 1239475"/>
                <a:gd name="connsiteX57" fmla="*/ 281492 w 4352938"/>
                <a:gd name="connsiteY57" fmla="*/ 738299 h 1239475"/>
                <a:gd name="connsiteX58" fmla="*/ 205292 w 4352938"/>
                <a:gd name="connsiteY58" fmla="*/ 794496 h 1239475"/>
                <a:gd name="connsiteX59" fmla="*/ 174812 w 4352938"/>
                <a:gd name="connsiteY59" fmla="*/ 832596 h 1239475"/>
                <a:gd name="connsiteX60" fmla="*/ 170049 w 4352938"/>
                <a:gd name="connsiteY60" fmla="*/ 850694 h 1239475"/>
                <a:gd name="connsiteX61" fmla="*/ 96707 w 4352938"/>
                <a:gd name="connsiteY61" fmla="*/ 951659 h 1239475"/>
                <a:gd name="connsiteX62" fmla="*/ 63369 w 4352938"/>
                <a:gd name="connsiteY62" fmla="*/ 1009761 h 1239475"/>
                <a:gd name="connsiteX63" fmla="*/ 70989 w 4352938"/>
                <a:gd name="connsiteY63" fmla="*/ 1012619 h 1239475"/>
                <a:gd name="connsiteX64" fmla="*/ 134807 w 4352938"/>
                <a:gd name="connsiteY64" fmla="*/ 1002141 h 1239475"/>
                <a:gd name="connsiteX65" fmla="*/ 177669 w 4352938"/>
                <a:gd name="connsiteY65" fmla="*/ 971661 h 1239475"/>
                <a:gd name="connsiteX66" fmla="*/ 226247 w 4352938"/>
                <a:gd name="connsiteY66" fmla="*/ 953564 h 1239475"/>
                <a:gd name="connsiteX67" fmla="*/ 253869 w 4352938"/>
                <a:gd name="connsiteY67" fmla="*/ 933561 h 1239475"/>
                <a:gd name="connsiteX68" fmla="*/ 291969 w 4352938"/>
                <a:gd name="connsiteY68" fmla="*/ 907844 h 1239475"/>
                <a:gd name="connsiteX69" fmla="*/ 291969 w 4352938"/>
                <a:gd name="connsiteY69" fmla="*/ 874506 h 1239475"/>
                <a:gd name="connsiteX70" fmla="*/ 293874 w 4352938"/>
                <a:gd name="connsiteY70" fmla="*/ 829739 h 1239475"/>
                <a:gd name="connsiteX71" fmla="*/ 293874 w 4352938"/>
                <a:gd name="connsiteY71" fmla="*/ 741156 h 1239475"/>
                <a:gd name="connsiteX72" fmla="*/ 281492 w 4352938"/>
                <a:gd name="connsiteY72" fmla="*/ 738299 h 1239475"/>
                <a:gd name="connsiteX73" fmla="*/ 1852924 w 4352938"/>
                <a:gd name="connsiteY73" fmla="*/ 577625 h 1239475"/>
                <a:gd name="connsiteX74" fmla="*/ 1952177 w 4352938"/>
                <a:gd name="connsiteY74" fmla="*/ 596377 h 1239475"/>
                <a:gd name="connsiteX75" fmla="*/ 1959798 w 4352938"/>
                <a:gd name="connsiteY75" fmla="*/ 616379 h 1239475"/>
                <a:gd name="connsiteX76" fmla="*/ 1903600 w 4352938"/>
                <a:gd name="connsiteY76" fmla="*/ 659242 h 1239475"/>
                <a:gd name="connsiteX77" fmla="*/ 1888360 w 4352938"/>
                <a:gd name="connsiteY77" fmla="*/ 682102 h 1239475"/>
                <a:gd name="connsiteX78" fmla="*/ 1875977 w 4352938"/>
                <a:gd name="connsiteY78" fmla="*/ 684959 h 1239475"/>
                <a:gd name="connsiteX79" fmla="*/ 1863595 w 4352938"/>
                <a:gd name="connsiteY79" fmla="*/ 704962 h 1239475"/>
                <a:gd name="connsiteX80" fmla="*/ 1835973 w 4352938"/>
                <a:gd name="connsiteY80" fmla="*/ 724964 h 1239475"/>
                <a:gd name="connsiteX81" fmla="*/ 1808350 w 4352938"/>
                <a:gd name="connsiteY81" fmla="*/ 755444 h 1239475"/>
                <a:gd name="connsiteX82" fmla="*/ 1762630 w 4352938"/>
                <a:gd name="connsiteY82" fmla="*/ 804022 h 1239475"/>
                <a:gd name="connsiteX83" fmla="*/ 1795967 w 4352938"/>
                <a:gd name="connsiteY83" fmla="*/ 785924 h 1239475"/>
                <a:gd name="connsiteX84" fmla="*/ 1882645 w 4352938"/>
                <a:gd name="connsiteY84" fmla="*/ 783067 h 1239475"/>
                <a:gd name="connsiteX85" fmla="*/ 1893123 w 4352938"/>
                <a:gd name="connsiteY85" fmla="*/ 809737 h 1239475"/>
                <a:gd name="connsiteX86" fmla="*/ 1867405 w 4352938"/>
                <a:gd name="connsiteY86" fmla="*/ 843074 h 1239475"/>
                <a:gd name="connsiteX87" fmla="*/ 1773107 w 4352938"/>
                <a:gd name="connsiteY87" fmla="*/ 901177 h 1239475"/>
                <a:gd name="connsiteX88" fmla="*/ 1724530 w 4352938"/>
                <a:gd name="connsiteY88" fmla="*/ 942134 h 1239475"/>
                <a:gd name="connsiteX89" fmla="*/ 1742627 w 4352938"/>
                <a:gd name="connsiteY89" fmla="*/ 1025954 h 1239475"/>
                <a:gd name="connsiteX90" fmla="*/ 1770250 w 4352938"/>
                <a:gd name="connsiteY90" fmla="*/ 1233599 h 1239475"/>
                <a:gd name="connsiteX91" fmla="*/ 1762630 w 4352938"/>
                <a:gd name="connsiteY91" fmla="*/ 1236457 h 1239475"/>
                <a:gd name="connsiteX92" fmla="*/ 1729292 w 4352938"/>
                <a:gd name="connsiteY92" fmla="*/ 1236457 h 1239475"/>
                <a:gd name="connsiteX93" fmla="*/ 1709290 w 4352938"/>
                <a:gd name="connsiteY93" fmla="*/ 1213597 h 1239475"/>
                <a:gd name="connsiteX94" fmla="*/ 1709290 w 4352938"/>
                <a:gd name="connsiteY94" fmla="*/ 1190737 h 1239475"/>
                <a:gd name="connsiteX95" fmla="*/ 1691192 w 4352938"/>
                <a:gd name="connsiteY95" fmla="*/ 1167877 h 1239475"/>
                <a:gd name="connsiteX96" fmla="*/ 1637852 w 4352938"/>
                <a:gd name="connsiteY96" fmla="*/ 1145017 h 1239475"/>
                <a:gd name="connsiteX97" fmla="*/ 1637852 w 4352938"/>
                <a:gd name="connsiteY97" fmla="*/ 1129777 h 1239475"/>
                <a:gd name="connsiteX98" fmla="*/ 1653092 w 4352938"/>
                <a:gd name="connsiteY98" fmla="*/ 1109774 h 1239475"/>
                <a:gd name="connsiteX99" fmla="*/ 1675952 w 4352938"/>
                <a:gd name="connsiteY99" fmla="*/ 1105012 h 1239475"/>
                <a:gd name="connsiteX100" fmla="*/ 1688335 w 4352938"/>
                <a:gd name="connsiteY100" fmla="*/ 1048814 h 1239475"/>
                <a:gd name="connsiteX101" fmla="*/ 1675952 w 4352938"/>
                <a:gd name="connsiteY101" fmla="*/ 1015477 h 1239475"/>
                <a:gd name="connsiteX102" fmla="*/ 1668332 w 4352938"/>
                <a:gd name="connsiteY102" fmla="*/ 1012619 h 1239475"/>
                <a:gd name="connsiteX103" fmla="*/ 1645473 w 4352938"/>
                <a:gd name="connsiteY103" fmla="*/ 1027859 h 1239475"/>
                <a:gd name="connsiteX104" fmla="*/ 1617850 w 4352938"/>
                <a:gd name="connsiteY104" fmla="*/ 1058339 h 1239475"/>
                <a:gd name="connsiteX105" fmla="*/ 1605467 w 4352938"/>
                <a:gd name="connsiteY105" fmla="*/ 1063102 h 1239475"/>
                <a:gd name="connsiteX106" fmla="*/ 1587370 w 4352938"/>
                <a:gd name="connsiteY106" fmla="*/ 1093582 h 1239475"/>
                <a:gd name="connsiteX107" fmla="*/ 1554032 w 4352938"/>
                <a:gd name="connsiteY107" fmla="*/ 1121204 h 1239475"/>
                <a:gd name="connsiteX108" fmla="*/ 1450210 w 4352938"/>
                <a:gd name="connsiteY108" fmla="*/ 1230742 h 1239475"/>
                <a:gd name="connsiteX109" fmla="*/ 1355913 w 4352938"/>
                <a:gd name="connsiteY109" fmla="*/ 1104059 h 1239475"/>
                <a:gd name="connsiteX110" fmla="*/ 1394013 w 4352938"/>
                <a:gd name="connsiteY110" fmla="*/ 1093582 h 1239475"/>
                <a:gd name="connsiteX111" fmla="*/ 1419730 w 4352938"/>
                <a:gd name="connsiteY111" fmla="*/ 1101202 h 1239475"/>
                <a:gd name="connsiteX112" fmla="*/ 1434970 w 4352938"/>
                <a:gd name="connsiteY112" fmla="*/ 1085962 h 1239475"/>
                <a:gd name="connsiteX113" fmla="*/ 1470213 w 4352938"/>
                <a:gd name="connsiteY113" fmla="*/ 1070722 h 1239475"/>
                <a:gd name="connsiteX114" fmla="*/ 1490215 w 4352938"/>
                <a:gd name="connsiteY114" fmla="*/ 1052624 h 1239475"/>
                <a:gd name="connsiteX115" fmla="*/ 1525457 w 4352938"/>
                <a:gd name="connsiteY115" fmla="*/ 1037384 h 1239475"/>
                <a:gd name="connsiteX116" fmla="*/ 1612135 w 4352938"/>
                <a:gd name="connsiteY116" fmla="*/ 979282 h 1239475"/>
                <a:gd name="connsiteX117" fmla="*/ 1677857 w 4352938"/>
                <a:gd name="connsiteY117" fmla="*/ 921179 h 1239475"/>
                <a:gd name="connsiteX118" fmla="*/ 1650235 w 4352938"/>
                <a:gd name="connsiteY118" fmla="*/ 893557 h 1239475"/>
                <a:gd name="connsiteX119" fmla="*/ 1683573 w 4352938"/>
                <a:gd name="connsiteY119" fmla="*/ 812594 h 1239475"/>
                <a:gd name="connsiteX120" fmla="*/ 1660713 w 4352938"/>
                <a:gd name="connsiteY120" fmla="*/ 807832 h 1239475"/>
                <a:gd name="connsiteX121" fmla="*/ 1627375 w 4352938"/>
                <a:gd name="connsiteY121" fmla="*/ 818309 h 1239475"/>
                <a:gd name="connsiteX122" fmla="*/ 1627375 w 4352938"/>
                <a:gd name="connsiteY122" fmla="*/ 881174 h 1239475"/>
                <a:gd name="connsiteX123" fmla="*/ 1627375 w 4352938"/>
                <a:gd name="connsiteY123" fmla="*/ 882127 h 1239475"/>
                <a:gd name="connsiteX124" fmla="*/ 1624517 w 4352938"/>
                <a:gd name="connsiteY124" fmla="*/ 897367 h 1239475"/>
                <a:gd name="connsiteX125" fmla="*/ 1546413 w 4352938"/>
                <a:gd name="connsiteY125" fmla="*/ 999284 h 1239475"/>
                <a:gd name="connsiteX126" fmla="*/ 1515932 w 4352938"/>
                <a:gd name="connsiteY126" fmla="*/ 965947 h 1239475"/>
                <a:gd name="connsiteX127" fmla="*/ 1508313 w 4352938"/>
                <a:gd name="connsiteY127" fmla="*/ 938324 h 1239475"/>
                <a:gd name="connsiteX128" fmla="*/ 1493073 w 4352938"/>
                <a:gd name="connsiteY128" fmla="*/ 912607 h 1239475"/>
                <a:gd name="connsiteX129" fmla="*/ 1505455 w 4352938"/>
                <a:gd name="connsiteY129" fmla="*/ 744967 h 1239475"/>
                <a:gd name="connsiteX130" fmla="*/ 1502598 w 4352938"/>
                <a:gd name="connsiteY130" fmla="*/ 686864 h 1239475"/>
                <a:gd name="connsiteX131" fmla="*/ 1513075 w 4352938"/>
                <a:gd name="connsiteY131" fmla="*/ 682102 h 1239475"/>
                <a:gd name="connsiteX132" fmla="*/ 1523552 w 4352938"/>
                <a:gd name="connsiteY132" fmla="*/ 679244 h 1239475"/>
                <a:gd name="connsiteX133" fmla="*/ 1543555 w 4352938"/>
                <a:gd name="connsiteY133" fmla="*/ 689722 h 1239475"/>
                <a:gd name="connsiteX134" fmla="*/ 1584513 w 4352938"/>
                <a:gd name="connsiteY134" fmla="*/ 723059 h 1239475"/>
                <a:gd name="connsiteX135" fmla="*/ 1680715 w 4352938"/>
                <a:gd name="connsiteY135" fmla="*/ 664957 h 1239475"/>
                <a:gd name="connsiteX136" fmla="*/ 1723577 w 4352938"/>
                <a:gd name="connsiteY136" fmla="*/ 626857 h 1239475"/>
                <a:gd name="connsiteX137" fmla="*/ 1761677 w 4352938"/>
                <a:gd name="connsiteY137" fmla="*/ 622094 h 1239475"/>
                <a:gd name="connsiteX138" fmla="*/ 1774060 w 4352938"/>
                <a:gd name="connsiteY138" fmla="*/ 603997 h 1239475"/>
                <a:gd name="connsiteX139" fmla="*/ 1822638 w 4352938"/>
                <a:gd name="connsiteY139" fmla="*/ 581137 h 1239475"/>
                <a:gd name="connsiteX140" fmla="*/ 1852924 w 4352938"/>
                <a:gd name="connsiteY140" fmla="*/ 577625 h 1239475"/>
                <a:gd name="connsiteX141" fmla="*/ 3579047 w 4352938"/>
                <a:gd name="connsiteY141" fmla="*/ 530654 h 1239475"/>
                <a:gd name="connsiteX142" fmla="*/ 3604764 w 4352938"/>
                <a:gd name="connsiteY142" fmla="*/ 533511 h 1239475"/>
                <a:gd name="connsiteX143" fmla="*/ 3680964 w 4352938"/>
                <a:gd name="connsiteY143" fmla="*/ 644954 h 1239475"/>
                <a:gd name="connsiteX144" fmla="*/ 3642864 w 4352938"/>
                <a:gd name="connsiteY144" fmla="*/ 718296 h 1239475"/>
                <a:gd name="connsiteX145" fmla="*/ 3615242 w 4352938"/>
                <a:gd name="connsiteY145" fmla="*/ 718296 h 1239475"/>
                <a:gd name="connsiteX146" fmla="*/ 3587619 w 4352938"/>
                <a:gd name="connsiteY146" fmla="*/ 669719 h 1239475"/>
                <a:gd name="connsiteX147" fmla="*/ 3586667 w 4352938"/>
                <a:gd name="connsiteY147" fmla="*/ 619236 h 1239475"/>
                <a:gd name="connsiteX148" fmla="*/ 3579047 w 4352938"/>
                <a:gd name="connsiteY148" fmla="*/ 530654 h 1239475"/>
                <a:gd name="connsiteX149" fmla="*/ 1938842 w 4352938"/>
                <a:gd name="connsiteY149" fmla="*/ 307769 h 1239475"/>
                <a:gd name="connsiteX150" fmla="*/ 1969322 w 4352938"/>
                <a:gd name="connsiteY150" fmla="*/ 307769 h 1239475"/>
                <a:gd name="connsiteX151" fmla="*/ 1979799 w 4352938"/>
                <a:gd name="connsiteY151" fmla="*/ 333486 h 1239475"/>
                <a:gd name="connsiteX152" fmla="*/ 1946462 w 4352938"/>
                <a:gd name="connsiteY152" fmla="*/ 368729 h 1239475"/>
                <a:gd name="connsiteX153" fmla="*/ 1913124 w 4352938"/>
                <a:gd name="connsiteY153" fmla="*/ 373491 h 1239475"/>
                <a:gd name="connsiteX154" fmla="*/ 1832162 w 4352938"/>
                <a:gd name="connsiteY154" fmla="*/ 429689 h 1239475"/>
                <a:gd name="connsiteX155" fmla="*/ 1708337 w 4352938"/>
                <a:gd name="connsiteY155" fmla="*/ 546846 h 1239475"/>
                <a:gd name="connsiteX156" fmla="*/ 1629279 w 4352938"/>
                <a:gd name="connsiteY156" fmla="*/ 557324 h 1239475"/>
                <a:gd name="connsiteX157" fmla="*/ 1519742 w 4352938"/>
                <a:gd name="connsiteY157" fmla="*/ 498269 h 1239475"/>
                <a:gd name="connsiteX158" fmla="*/ 1524504 w 4352938"/>
                <a:gd name="connsiteY158" fmla="*/ 452549 h 1239475"/>
                <a:gd name="connsiteX159" fmla="*/ 1775964 w 4352938"/>
                <a:gd name="connsiteY159" fmla="*/ 351584 h 1239475"/>
                <a:gd name="connsiteX160" fmla="*/ 1798824 w 4352938"/>
                <a:gd name="connsiteY160" fmla="*/ 348726 h 1239475"/>
                <a:gd name="connsiteX161" fmla="*/ 1885501 w 4352938"/>
                <a:gd name="connsiteY161" fmla="*/ 318246 h 1239475"/>
                <a:gd name="connsiteX162" fmla="*/ 1938842 w 4352938"/>
                <a:gd name="connsiteY162" fmla="*/ 307769 h 1239475"/>
                <a:gd name="connsiteX163" fmla="*/ 667255 w 4352938"/>
                <a:gd name="connsiteY163" fmla="*/ 301102 h 1239475"/>
                <a:gd name="connsiteX164" fmla="*/ 717738 w 4352938"/>
                <a:gd name="connsiteY164" fmla="*/ 346822 h 1239475"/>
                <a:gd name="connsiteX165" fmla="*/ 819655 w 4352938"/>
                <a:gd name="connsiteY165" fmla="*/ 587804 h 1239475"/>
                <a:gd name="connsiteX166" fmla="*/ 845372 w 4352938"/>
                <a:gd name="connsiteY166" fmla="*/ 600187 h 1239475"/>
                <a:gd name="connsiteX167" fmla="*/ 875852 w 4352938"/>
                <a:gd name="connsiteY167" fmla="*/ 566849 h 1239475"/>
                <a:gd name="connsiteX168" fmla="*/ 921572 w 4352938"/>
                <a:gd name="connsiteY168" fmla="*/ 536369 h 1239475"/>
                <a:gd name="connsiteX169" fmla="*/ 921572 w 4352938"/>
                <a:gd name="connsiteY169" fmla="*/ 474457 h 1239475"/>
                <a:gd name="connsiteX170" fmla="*/ 921572 w 4352938"/>
                <a:gd name="connsiteY170" fmla="*/ 467789 h 1239475"/>
                <a:gd name="connsiteX171" fmla="*/ 927288 w 4352938"/>
                <a:gd name="connsiteY171" fmla="*/ 463027 h 1239475"/>
                <a:gd name="connsiteX172" fmla="*/ 949195 w 4352938"/>
                <a:gd name="connsiteY172" fmla="*/ 452549 h 1239475"/>
                <a:gd name="connsiteX173" fmla="*/ 959672 w 4352938"/>
                <a:gd name="connsiteY173" fmla="*/ 463027 h 1239475"/>
                <a:gd name="connsiteX174" fmla="*/ 962530 w 4352938"/>
                <a:gd name="connsiteY174" fmla="*/ 481124 h 1239475"/>
                <a:gd name="connsiteX175" fmla="*/ 988247 w 4352938"/>
                <a:gd name="connsiteY175" fmla="*/ 506842 h 1239475"/>
                <a:gd name="connsiteX176" fmla="*/ 1061590 w 4352938"/>
                <a:gd name="connsiteY176" fmla="*/ 537322 h 1239475"/>
                <a:gd name="connsiteX177" fmla="*/ 1061590 w 4352938"/>
                <a:gd name="connsiteY177" fmla="*/ 557324 h 1239475"/>
                <a:gd name="connsiteX178" fmla="*/ 1056827 w 4352938"/>
                <a:gd name="connsiteY178" fmla="*/ 598282 h 1239475"/>
                <a:gd name="connsiteX179" fmla="*/ 1003488 w 4352938"/>
                <a:gd name="connsiteY179" fmla="*/ 666862 h 1239475"/>
                <a:gd name="connsiteX180" fmla="*/ 934907 w 4352938"/>
                <a:gd name="connsiteY180" fmla="*/ 692579 h 1239475"/>
                <a:gd name="connsiteX181" fmla="*/ 846325 w 4352938"/>
                <a:gd name="connsiteY181" fmla="*/ 723059 h 1239475"/>
                <a:gd name="connsiteX182" fmla="*/ 849182 w 4352938"/>
                <a:gd name="connsiteY182" fmla="*/ 802117 h 1239475"/>
                <a:gd name="connsiteX183" fmla="*/ 783460 w 4352938"/>
                <a:gd name="connsiteY183" fmla="*/ 865934 h 1239475"/>
                <a:gd name="connsiteX184" fmla="*/ 786317 w 4352938"/>
                <a:gd name="connsiteY184" fmla="*/ 870697 h 1239475"/>
                <a:gd name="connsiteX185" fmla="*/ 882520 w 4352938"/>
                <a:gd name="connsiteY185" fmla="*/ 867839 h 1239475"/>
                <a:gd name="connsiteX186" fmla="*/ 958720 w 4352938"/>
                <a:gd name="connsiteY186" fmla="*/ 842122 h 1239475"/>
                <a:gd name="connsiteX187" fmla="*/ 984438 w 4352938"/>
                <a:gd name="connsiteY187" fmla="*/ 839264 h 1239475"/>
                <a:gd name="connsiteX188" fmla="*/ 1088260 w 4352938"/>
                <a:gd name="connsiteY188" fmla="*/ 808784 h 1239475"/>
                <a:gd name="connsiteX189" fmla="*/ 1095880 w 4352938"/>
                <a:gd name="connsiteY189" fmla="*/ 844027 h 1239475"/>
                <a:gd name="connsiteX190" fmla="*/ 1065400 w 4352938"/>
                <a:gd name="connsiteY190" fmla="*/ 900224 h 1239475"/>
                <a:gd name="connsiteX191" fmla="*/ 1009202 w 4352938"/>
                <a:gd name="connsiteY191" fmla="*/ 933562 h 1239475"/>
                <a:gd name="connsiteX192" fmla="*/ 897760 w 4352938"/>
                <a:gd name="connsiteY192" fmla="*/ 964042 h 1239475"/>
                <a:gd name="connsiteX193" fmla="*/ 859660 w 4352938"/>
                <a:gd name="connsiteY193" fmla="*/ 964042 h 1239475"/>
                <a:gd name="connsiteX194" fmla="*/ 829180 w 4352938"/>
                <a:gd name="connsiteY194" fmla="*/ 989759 h 1239475"/>
                <a:gd name="connsiteX195" fmla="*/ 710117 w 4352938"/>
                <a:gd name="connsiteY195" fmla="*/ 977377 h 1239475"/>
                <a:gd name="connsiteX196" fmla="*/ 638680 w 4352938"/>
                <a:gd name="connsiteY196" fmla="*/ 827834 h 1239475"/>
                <a:gd name="connsiteX197" fmla="*/ 631060 w 4352938"/>
                <a:gd name="connsiteY197" fmla="*/ 769732 h 1239475"/>
                <a:gd name="connsiteX198" fmla="*/ 592960 w 4352938"/>
                <a:gd name="connsiteY198" fmla="*/ 607807 h 1239475"/>
                <a:gd name="connsiteX199" fmla="*/ 608200 w 4352938"/>
                <a:gd name="connsiteY199" fmla="*/ 521129 h 1239475"/>
                <a:gd name="connsiteX200" fmla="*/ 643442 w 4352938"/>
                <a:gd name="connsiteY200" fmla="*/ 376349 h 1239475"/>
                <a:gd name="connsiteX201" fmla="*/ 644395 w 4352938"/>
                <a:gd name="connsiteY201" fmla="*/ 363014 h 1239475"/>
                <a:gd name="connsiteX202" fmla="*/ 667255 w 4352938"/>
                <a:gd name="connsiteY202" fmla="*/ 301102 h 1239475"/>
                <a:gd name="connsiteX203" fmla="*/ 4077204 w 4352938"/>
                <a:gd name="connsiteY203" fmla="*/ 290624 h 1239475"/>
                <a:gd name="connsiteX204" fmla="*/ 3993384 w 4352938"/>
                <a:gd name="connsiteY204" fmla="*/ 420164 h 1239475"/>
                <a:gd name="connsiteX205" fmla="*/ 4026721 w 4352938"/>
                <a:gd name="connsiteY205" fmla="*/ 445881 h 1239475"/>
                <a:gd name="connsiteX206" fmla="*/ 4049582 w 4352938"/>
                <a:gd name="connsiteY206" fmla="*/ 384921 h 1239475"/>
                <a:gd name="connsiteX207" fmla="*/ 4069584 w 4352938"/>
                <a:gd name="connsiteY207" fmla="*/ 382064 h 1239475"/>
                <a:gd name="connsiteX208" fmla="*/ 4092444 w 4352938"/>
                <a:gd name="connsiteY208" fmla="*/ 476361 h 1239475"/>
                <a:gd name="connsiteX209" fmla="*/ 4104827 w 4352938"/>
                <a:gd name="connsiteY209" fmla="*/ 479219 h 1239475"/>
                <a:gd name="connsiteX210" fmla="*/ 4130544 w 4352938"/>
                <a:gd name="connsiteY210" fmla="*/ 436356 h 1239475"/>
                <a:gd name="connsiteX211" fmla="*/ 4206744 w 4352938"/>
                <a:gd name="connsiteY211" fmla="*/ 318246 h 1239475"/>
                <a:gd name="connsiteX212" fmla="*/ 4077204 w 4352938"/>
                <a:gd name="connsiteY212" fmla="*/ 290624 h 1239475"/>
                <a:gd name="connsiteX213" fmla="*/ 3600002 w 4352938"/>
                <a:gd name="connsiteY213" fmla="*/ 256334 h 1239475"/>
                <a:gd name="connsiteX214" fmla="*/ 3663820 w 4352938"/>
                <a:gd name="connsiteY214" fmla="*/ 304912 h 1239475"/>
                <a:gd name="connsiteX215" fmla="*/ 3732400 w 4352938"/>
                <a:gd name="connsiteY215" fmla="*/ 340154 h 1239475"/>
                <a:gd name="connsiteX216" fmla="*/ 3834317 w 4352938"/>
                <a:gd name="connsiteY216" fmla="*/ 524939 h 1239475"/>
                <a:gd name="connsiteX217" fmla="*/ 3747640 w 4352938"/>
                <a:gd name="connsiteY217" fmla="*/ 590662 h 1239475"/>
                <a:gd name="connsiteX218" fmla="*/ 3699062 w 4352938"/>
                <a:gd name="connsiteY218" fmla="*/ 428737 h 1239475"/>
                <a:gd name="connsiteX219" fmla="*/ 3668582 w 4352938"/>
                <a:gd name="connsiteY219" fmla="*/ 398257 h 1239475"/>
                <a:gd name="connsiteX220" fmla="*/ 3615242 w 4352938"/>
                <a:gd name="connsiteY220" fmla="*/ 330629 h 1239475"/>
                <a:gd name="connsiteX221" fmla="*/ 3587620 w 4352938"/>
                <a:gd name="connsiteY221" fmla="*/ 307769 h 1239475"/>
                <a:gd name="connsiteX222" fmla="*/ 3587620 w 4352938"/>
                <a:gd name="connsiteY222" fmla="*/ 266812 h 1239475"/>
                <a:gd name="connsiteX223" fmla="*/ 3600002 w 4352938"/>
                <a:gd name="connsiteY223" fmla="*/ 256334 h 1239475"/>
                <a:gd name="connsiteX224" fmla="*/ 189099 w 4352938"/>
                <a:gd name="connsiteY224" fmla="*/ 169656 h 1239475"/>
                <a:gd name="connsiteX225" fmla="*/ 239582 w 4352938"/>
                <a:gd name="connsiteY225" fmla="*/ 207756 h 1239475"/>
                <a:gd name="connsiteX226" fmla="*/ 416747 w 4352938"/>
                <a:gd name="connsiteY226" fmla="*/ 339201 h 1239475"/>
                <a:gd name="connsiteX227" fmla="*/ 419604 w 4352938"/>
                <a:gd name="connsiteY227" fmla="*/ 407781 h 1239475"/>
                <a:gd name="connsiteX228" fmla="*/ 424367 w 4352938"/>
                <a:gd name="connsiteY228" fmla="*/ 506841 h 1239475"/>
                <a:gd name="connsiteX229" fmla="*/ 429129 w 4352938"/>
                <a:gd name="connsiteY229" fmla="*/ 550656 h 1239475"/>
                <a:gd name="connsiteX230" fmla="*/ 426272 w 4352938"/>
                <a:gd name="connsiteY230" fmla="*/ 629714 h 1239475"/>
                <a:gd name="connsiteX231" fmla="*/ 415794 w 4352938"/>
                <a:gd name="connsiteY231" fmla="*/ 822119 h 1239475"/>
                <a:gd name="connsiteX232" fmla="*/ 412937 w 4352938"/>
                <a:gd name="connsiteY232" fmla="*/ 885936 h 1239475"/>
                <a:gd name="connsiteX233" fmla="*/ 371979 w 4352938"/>
                <a:gd name="connsiteY233" fmla="*/ 1058339 h 1239475"/>
                <a:gd name="connsiteX234" fmla="*/ 333879 w 4352938"/>
                <a:gd name="connsiteY234" fmla="*/ 1119299 h 1239475"/>
                <a:gd name="connsiteX235" fmla="*/ 303399 w 4352938"/>
                <a:gd name="connsiteY235" fmla="*/ 1122156 h 1239475"/>
                <a:gd name="connsiteX236" fmla="*/ 291017 w 4352938"/>
                <a:gd name="connsiteY236" fmla="*/ 1020239 h 1239475"/>
                <a:gd name="connsiteX237" fmla="*/ 291017 w 4352938"/>
                <a:gd name="connsiteY237" fmla="*/ 984996 h 1239475"/>
                <a:gd name="connsiteX238" fmla="*/ 283397 w 4352938"/>
                <a:gd name="connsiteY238" fmla="*/ 984996 h 1239475"/>
                <a:gd name="connsiteX239" fmla="*/ 217674 w 4352938"/>
                <a:gd name="connsiteY239" fmla="*/ 1041194 h 1239475"/>
                <a:gd name="connsiteX240" fmla="*/ 205292 w 4352938"/>
                <a:gd name="connsiteY240" fmla="*/ 1056434 h 1239475"/>
                <a:gd name="connsiteX241" fmla="*/ 133854 w 4352938"/>
                <a:gd name="connsiteY241" fmla="*/ 1099296 h 1239475"/>
                <a:gd name="connsiteX242" fmla="*/ 80514 w 4352938"/>
                <a:gd name="connsiteY242" fmla="*/ 1152636 h 1239475"/>
                <a:gd name="connsiteX243" fmla="*/ 35747 w 4352938"/>
                <a:gd name="connsiteY243" fmla="*/ 1152636 h 1239475"/>
                <a:gd name="connsiteX244" fmla="*/ 31937 w 4352938"/>
                <a:gd name="connsiteY244" fmla="*/ 1149779 h 1239475"/>
                <a:gd name="connsiteX245" fmla="*/ 1457 w 4352938"/>
                <a:gd name="connsiteY245" fmla="*/ 1013571 h 1239475"/>
                <a:gd name="connsiteX246" fmla="*/ 3362 w 4352938"/>
                <a:gd name="connsiteY246" fmla="*/ 1004046 h 1239475"/>
                <a:gd name="connsiteX247" fmla="*/ 9077 w 4352938"/>
                <a:gd name="connsiteY247" fmla="*/ 998331 h 1239475"/>
                <a:gd name="connsiteX248" fmla="*/ 101469 w 4352938"/>
                <a:gd name="connsiteY248" fmla="*/ 814499 h 1239475"/>
                <a:gd name="connsiteX249" fmla="*/ 119567 w 4352938"/>
                <a:gd name="connsiteY249" fmla="*/ 750681 h 1239475"/>
                <a:gd name="connsiteX250" fmla="*/ 107184 w 4352938"/>
                <a:gd name="connsiteY250" fmla="*/ 694484 h 1239475"/>
                <a:gd name="connsiteX251" fmla="*/ 107184 w 4352938"/>
                <a:gd name="connsiteY251" fmla="*/ 674481 h 1239475"/>
                <a:gd name="connsiteX252" fmla="*/ 79562 w 4352938"/>
                <a:gd name="connsiteY252" fmla="*/ 623999 h 1239475"/>
                <a:gd name="connsiteX253" fmla="*/ 94802 w 4352938"/>
                <a:gd name="connsiteY253" fmla="*/ 611616 h 1239475"/>
                <a:gd name="connsiteX254" fmla="*/ 145284 w 4352938"/>
                <a:gd name="connsiteY254" fmla="*/ 631619 h 1239475"/>
                <a:gd name="connsiteX255" fmla="*/ 191004 w 4352938"/>
                <a:gd name="connsiteY255" fmla="*/ 636381 h 1239475"/>
                <a:gd name="connsiteX256" fmla="*/ 221484 w 4352938"/>
                <a:gd name="connsiteY256" fmla="*/ 659241 h 1239475"/>
                <a:gd name="connsiteX257" fmla="*/ 254822 w 4352938"/>
                <a:gd name="connsiteY257" fmla="*/ 664004 h 1239475"/>
                <a:gd name="connsiteX258" fmla="*/ 292922 w 4352938"/>
                <a:gd name="connsiteY258" fmla="*/ 689721 h 1239475"/>
                <a:gd name="connsiteX259" fmla="*/ 297684 w 4352938"/>
                <a:gd name="connsiteY259" fmla="*/ 631619 h 1239475"/>
                <a:gd name="connsiteX260" fmla="*/ 297684 w 4352938"/>
                <a:gd name="connsiteY260" fmla="*/ 581136 h 1239475"/>
                <a:gd name="connsiteX261" fmla="*/ 292922 w 4352938"/>
                <a:gd name="connsiteY261" fmla="*/ 370634 h 1239475"/>
                <a:gd name="connsiteX262" fmla="*/ 239582 w 4352938"/>
                <a:gd name="connsiteY262" fmla="*/ 302054 h 1239475"/>
                <a:gd name="connsiteX263" fmla="*/ 211959 w 4352938"/>
                <a:gd name="connsiteY263" fmla="*/ 259191 h 1239475"/>
                <a:gd name="connsiteX264" fmla="*/ 169097 w 4352938"/>
                <a:gd name="connsiteY264" fmla="*/ 187754 h 1239475"/>
                <a:gd name="connsiteX265" fmla="*/ 189099 w 4352938"/>
                <a:gd name="connsiteY265" fmla="*/ 169656 h 1239475"/>
                <a:gd name="connsiteX266" fmla="*/ 2741800 w 4352938"/>
                <a:gd name="connsiteY266" fmla="*/ 161084 h 1239475"/>
                <a:gd name="connsiteX267" fmla="*/ 2802760 w 4352938"/>
                <a:gd name="connsiteY267" fmla="*/ 173466 h 1239475"/>
                <a:gd name="connsiteX268" fmla="*/ 2836097 w 4352938"/>
                <a:gd name="connsiteY268" fmla="*/ 201089 h 1239475"/>
                <a:gd name="connsiteX269" fmla="*/ 2899915 w 4352938"/>
                <a:gd name="connsiteY269" fmla="*/ 243951 h 1239475"/>
                <a:gd name="connsiteX270" fmla="*/ 2904677 w 4352938"/>
                <a:gd name="connsiteY270" fmla="*/ 312531 h 1239475"/>
                <a:gd name="connsiteX271" fmla="*/ 2892295 w 4352938"/>
                <a:gd name="connsiteY271" fmla="*/ 327771 h 1239475"/>
                <a:gd name="connsiteX272" fmla="*/ 2892295 w 4352938"/>
                <a:gd name="connsiteY272" fmla="*/ 393494 h 1239475"/>
                <a:gd name="connsiteX273" fmla="*/ 2895152 w 4352938"/>
                <a:gd name="connsiteY273" fmla="*/ 565896 h 1239475"/>
                <a:gd name="connsiteX274" fmla="*/ 2899915 w 4352938"/>
                <a:gd name="connsiteY274" fmla="*/ 565896 h 1239475"/>
                <a:gd name="connsiteX275" fmla="*/ 2971352 w 4352938"/>
                <a:gd name="connsiteY275" fmla="*/ 520176 h 1239475"/>
                <a:gd name="connsiteX276" fmla="*/ 3123752 w 4352938"/>
                <a:gd name="connsiteY276" fmla="*/ 433499 h 1239475"/>
                <a:gd name="connsiteX277" fmla="*/ 3131372 w 4352938"/>
                <a:gd name="connsiteY277" fmla="*/ 468741 h 1239475"/>
                <a:gd name="connsiteX278" fmla="*/ 3113275 w 4352938"/>
                <a:gd name="connsiteY278" fmla="*/ 496364 h 1239475"/>
                <a:gd name="connsiteX279" fmla="*/ 3068507 w 4352938"/>
                <a:gd name="connsiteY279" fmla="*/ 544941 h 1239475"/>
                <a:gd name="connsiteX280" fmla="*/ 2987545 w 4352938"/>
                <a:gd name="connsiteY280" fmla="*/ 603044 h 1239475"/>
                <a:gd name="connsiteX281" fmla="*/ 2949445 w 4352938"/>
                <a:gd name="connsiteY281" fmla="*/ 638286 h 1239475"/>
                <a:gd name="connsiteX282" fmla="*/ 2891342 w 4352938"/>
                <a:gd name="connsiteY282" fmla="*/ 681149 h 1239475"/>
                <a:gd name="connsiteX283" fmla="*/ 2883722 w 4352938"/>
                <a:gd name="connsiteY283" fmla="*/ 734489 h 1239475"/>
                <a:gd name="connsiteX284" fmla="*/ 2845622 w 4352938"/>
                <a:gd name="connsiteY284" fmla="*/ 873554 h 1239475"/>
                <a:gd name="connsiteX285" fmla="*/ 2766565 w 4352938"/>
                <a:gd name="connsiteY285" fmla="*/ 952611 h 1239475"/>
                <a:gd name="connsiteX286" fmla="*/ 2472242 w 4352938"/>
                <a:gd name="connsiteY286" fmla="*/ 1074531 h 1239475"/>
                <a:gd name="connsiteX287" fmla="*/ 2472242 w 4352938"/>
                <a:gd name="connsiteY287" fmla="*/ 1069769 h 1239475"/>
                <a:gd name="connsiteX288" fmla="*/ 2497960 w 4352938"/>
                <a:gd name="connsiteY288" fmla="*/ 1028811 h 1239475"/>
                <a:gd name="connsiteX289" fmla="*/ 2538917 w 4352938"/>
                <a:gd name="connsiteY289" fmla="*/ 1003094 h 1239475"/>
                <a:gd name="connsiteX290" fmla="*/ 2558920 w 4352938"/>
                <a:gd name="connsiteY290" fmla="*/ 1000236 h 1239475"/>
                <a:gd name="connsiteX291" fmla="*/ 2586542 w 4352938"/>
                <a:gd name="connsiteY291" fmla="*/ 987854 h 1239475"/>
                <a:gd name="connsiteX292" fmla="*/ 2612260 w 4352938"/>
                <a:gd name="connsiteY292" fmla="*/ 972614 h 1239475"/>
                <a:gd name="connsiteX293" fmla="*/ 2736085 w 4352938"/>
                <a:gd name="connsiteY293" fmla="*/ 769731 h 1239475"/>
                <a:gd name="connsiteX294" fmla="*/ 2624642 w 4352938"/>
                <a:gd name="connsiteY294" fmla="*/ 804974 h 1239475"/>
                <a:gd name="connsiteX295" fmla="*/ 2601782 w 4352938"/>
                <a:gd name="connsiteY295" fmla="*/ 809736 h 1239475"/>
                <a:gd name="connsiteX296" fmla="*/ 2556062 w 4352938"/>
                <a:gd name="connsiteY296" fmla="*/ 850694 h 1239475"/>
                <a:gd name="connsiteX297" fmla="*/ 2492245 w 4352938"/>
                <a:gd name="connsiteY297" fmla="*/ 888794 h 1239475"/>
                <a:gd name="connsiteX298" fmla="*/ 2316985 w 4352938"/>
                <a:gd name="connsiteY298" fmla="*/ 942134 h 1239475"/>
                <a:gd name="connsiteX299" fmla="*/ 2289362 w 4352938"/>
                <a:gd name="connsiteY299" fmla="*/ 792591 h 1239475"/>
                <a:gd name="connsiteX300" fmla="*/ 2294125 w 4352938"/>
                <a:gd name="connsiteY300" fmla="*/ 784971 h 1239475"/>
                <a:gd name="connsiteX301" fmla="*/ 2304602 w 4352938"/>
                <a:gd name="connsiteY301" fmla="*/ 790686 h 1239475"/>
                <a:gd name="connsiteX302" fmla="*/ 2332225 w 4352938"/>
                <a:gd name="connsiteY302" fmla="*/ 824024 h 1239475"/>
                <a:gd name="connsiteX303" fmla="*/ 2352227 w 4352938"/>
                <a:gd name="connsiteY303" fmla="*/ 821166 h 1239475"/>
                <a:gd name="connsiteX304" fmla="*/ 2395090 w 4352938"/>
                <a:gd name="connsiteY304" fmla="*/ 805926 h 1239475"/>
                <a:gd name="connsiteX305" fmla="*/ 2422712 w 4352938"/>
                <a:gd name="connsiteY305" fmla="*/ 803069 h 1239475"/>
                <a:gd name="connsiteX306" fmla="*/ 2526535 w 4352938"/>
                <a:gd name="connsiteY306" fmla="*/ 744966 h 1239475"/>
                <a:gd name="connsiteX307" fmla="*/ 2587495 w 4352938"/>
                <a:gd name="connsiteY307" fmla="*/ 724964 h 1239475"/>
                <a:gd name="connsiteX308" fmla="*/ 2645597 w 4352938"/>
                <a:gd name="connsiteY308" fmla="*/ 699246 h 1239475"/>
                <a:gd name="connsiteX309" fmla="*/ 2759897 w 4352938"/>
                <a:gd name="connsiteY309" fmla="*/ 648764 h 1239475"/>
                <a:gd name="connsiteX310" fmla="*/ 2772280 w 4352938"/>
                <a:gd name="connsiteY310" fmla="*/ 546846 h 1239475"/>
                <a:gd name="connsiteX311" fmla="*/ 2767517 w 4352938"/>
                <a:gd name="connsiteY311" fmla="*/ 354441 h 1239475"/>
                <a:gd name="connsiteX312" fmla="*/ 2718940 w 4352938"/>
                <a:gd name="connsiteY312" fmla="*/ 171561 h 1239475"/>
                <a:gd name="connsiteX313" fmla="*/ 2741800 w 4352938"/>
                <a:gd name="connsiteY313" fmla="*/ 161084 h 1239475"/>
                <a:gd name="connsiteX314" fmla="*/ 4109589 w 4352938"/>
                <a:gd name="connsiteY314" fmla="*/ 20114 h 1239475"/>
                <a:gd name="connsiteX315" fmla="*/ 4147689 w 4352938"/>
                <a:gd name="connsiteY315" fmla="*/ 70596 h 1239475"/>
                <a:gd name="connsiteX316" fmla="*/ 4137212 w 4352938"/>
                <a:gd name="connsiteY316" fmla="*/ 126794 h 1239475"/>
                <a:gd name="connsiteX317" fmla="*/ 4083871 w 4352938"/>
                <a:gd name="connsiteY317" fmla="*/ 243951 h 1239475"/>
                <a:gd name="connsiteX318" fmla="*/ 4091492 w 4352938"/>
                <a:gd name="connsiteY318" fmla="*/ 246809 h 1239475"/>
                <a:gd name="connsiteX319" fmla="*/ 4157214 w 4352938"/>
                <a:gd name="connsiteY319" fmla="*/ 228711 h 1239475"/>
                <a:gd name="connsiteX320" fmla="*/ 4245796 w 4352938"/>
                <a:gd name="connsiteY320" fmla="*/ 202994 h 1239475"/>
                <a:gd name="connsiteX321" fmla="*/ 4276277 w 4352938"/>
                <a:gd name="connsiteY321" fmla="*/ 195374 h 1239475"/>
                <a:gd name="connsiteX322" fmla="*/ 4296279 w 4352938"/>
                <a:gd name="connsiteY322" fmla="*/ 207756 h 1239475"/>
                <a:gd name="connsiteX323" fmla="*/ 4346762 w 4352938"/>
                <a:gd name="connsiteY323" fmla="*/ 218234 h 1239475"/>
                <a:gd name="connsiteX324" fmla="*/ 4328664 w 4352938"/>
                <a:gd name="connsiteY324" fmla="*/ 306816 h 1239475"/>
                <a:gd name="connsiteX325" fmla="*/ 4211507 w 4352938"/>
                <a:gd name="connsiteY325" fmla="*/ 468741 h 1239475"/>
                <a:gd name="connsiteX326" fmla="*/ 4157214 w 4352938"/>
                <a:gd name="connsiteY326" fmla="*/ 521129 h 1239475"/>
                <a:gd name="connsiteX327" fmla="*/ 4210554 w 4352938"/>
                <a:gd name="connsiteY327" fmla="*/ 521129 h 1239475"/>
                <a:gd name="connsiteX328" fmla="*/ 4251512 w 4352938"/>
                <a:gd name="connsiteY328" fmla="*/ 533511 h 1239475"/>
                <a:gd name="connsiteX329" fmla="*/ 4167692 w 4352938"/>
                <a:gd name="connsiteY329" fmla="*/ 688769 h 1239475"/>
                <a:gd name="connsiteX330" fmla="*/ 4140069 w 4352938"/>
                <a:gd name="connsiteY330" fmla="*/ 716391 h 1239475"/>
                <a:gd name="connsiteX331" fmla="*/ 4083871 w 4352938"/>
                <a:gd name="connsiteY331" fmla="*/ 736394 h 1239475"/>
                <a:gd name="connsiteX332" fmla="*/ 3989574 w 4352938"/>
                <a:gd name="connsiteY332" fmla="*/ 779256 h 1239475"/>
                <a:gd name="connsiteX333" fmla="*/ 3986717 w 4352938"/>
                <a:gd name="connsiteY333" fmla="*/ 753539 h 1239475"/>
                <a:gd name="connsiteX334" fmla="*/ 4044819 w 4352938"/>
                <a:gd name="connsiteY334" fmla="*/ 703056 h 1239475"/>
                <a:gd name="connsiteX335" fmla="*/ 4064821 w 4352938"/>
                <a:gd name="connsiteY335" fmla="*/ 675434 h 1239475"/>
                <a:gd name="connsiteX336" fmla="*/ 4105779 w 4352938"/>
                <a:gd name="connsiteY336" fmla="*/ 637334 h 1239475"/>
                <a:gd name="connsiteX337" fmla="*/ 4113399 w 4352938"/>
                <a:gd name="connsiteY337" fmla="*/ 617331 h 1239475"/>
                <a:gd name="connsiteX338" fmla="*/ 4136259 w 4352938"/>
                <a:gd name="connsiteY338" fmla="*/ 583994 h 1239475"/>
                <a:gd name="connsiteX339" fmla="*/ 4123877 w 4352938"/>
                <a:gd name="connsiteY339" fmla="*/ 583994 h 1239475"/>
                <a:gd name="connsiteX340" fmla="*/ 4081014 w 4352938"/>
                <a:gd name="connsiteY340" fmla="*/ 609711 h 1239475"/>
                <a:gd name="connsiteX341" fmla="*/ 4027674 w 4352938"/>
                <a:gd name="connsiteY341" fmla="*/ 660194 h 1239475"/>
                <a:gd name="connsiteX342" fmla="*/ 3827649 w 4352938"/>
                <a:gd name="connsiteY342" fmla="*/ 779256 h 1239475"/>
                <a:gd name="connsiteX343" fmla="*/ 3635244 w 4352938"/>
                <a:gd name="connsiteY343" fmla="*/ 820214 h 1239475"/>
                <a:gd name="connsiteX344" fmla="*/ 3632387 w 4352938"/>
                <a:gd name="connsiteY344" fmla="*/ 802116 h 1239475"/>
                <a:gd name="connsiteX345" fmla="*/ 3635244 w 4352938"/>
                <a:gd name="connsiteY345" fmla="*/ 797354 h 1239475"/>
                <a:gd name="connsiteX346" fmla="*/ 3815267 w 4352938"/>
                <a:gd name="connsiteY346" fmla="*/ 683054 h 1239475"/>
                <a:gd name="connsiteX347" fmla="*/ 3848604 w 4352938"/>
                <a:gd name="connsiteY347" fmla="*/ 672576 h 1239475"/>
                <a:gd name="connsiteX348" fmla="*/ 3970524 w 4352938"/>
                <a:gd name="connsiteY348" fmla="*/ 603996 h 1239475"/>
                <a:gd name="connsiteX349" fmla="*/ 4059107 w 4352938"/>
                <a:gd name="connsiteY349" fmla="*/ 561134 h 1239475"/>
                <a:gd name="connsiteX350" fmla="*/ 4094349 w 4352938"/>
                <a:gd name="connsiteY350" fmla="*/ 535416 h 1239475"/>
                <a:gd name="connsiteX351" fmla="*/ 4089587 w 4352938"/>
                <a:gd name="connsiteY351" fmla="*/ 535416 h 1239475"/>
                <a:gd name="connsiteX352" fmla="*/ 3993384 w 4352938"/>
                <a:gd name="connsiteY352" fmla="*/ 563039 h 1239475"/>
                <a:gd name="connsiteX353" fmla="*/ 3990527 w 4352938"/>
                <a:gd name="connsiteY353" fmla="*/ 537321 h 1239475"/>
                <a:gd name="connsiteX354" fmla="*/ 4005767 w 4352938"/>
                <a:gd name="connsiteY354" fmla="*/ 499221 h 1239475"/>
                <a:gd name="connsiteX355" fmla="*/ 3941949 w 4352938"/>
                <a:gd name="connsiteY355" fmla="*/ 471599 h 1239475"/>
                <a:gd name="connsiteX356" fmla="*/ 3860987 w 4352938"/>
                <a:gd name="connsiteY356" fmla="*/ 544941 h 1239475"/>
                <a:gd name="connsiteX357" fmla="*/ 3845746 w 4352938"/>
                <a:gd name="connsiteY357" fmla="*/ 537321 h 1239475"/>
                <a:gd name="connsiteX358" fmla="*/ 3858129 w 4352938"/>
                <a:gd name="connsiteY358" fmla="*/ 502079 h 1239475"/>
                <a:gd name="connsiteX359" fmla="*/ 3900992 w 4352938"/>
                <a:gd name="connsiteY359" fmla="*/ 436356 h 1239475"/>
                <a:gd name="connsiteX360" fmla="*/ 3880989 w 4352938"/>
                <a:gd name="connsiteY360" fmla="*/ 403019 h 1239475"/>
                <a:gd name="connsiteX361" fmla="*/ 3883846 w 4352938"/>
                <a:gd name="connsiteY361" fmla="*/ 400161 h 1239475"/>
                <a:gd name="connsiteX362" fmla="*/ 3941949 w 4352938"/>
                <a:gd name="connsiteY362" fmla="*/ 392541 h 1239475"/>
                <a:gd name="connsiteX363" fmla="*/ 3982907 w 4352938"/>
                <a:gd name="connsiteY363" fmla="*/ 328724 h 1239475"/>
                <a:gd name="connsiteX364" fmla="*/ 3924804 w 4352938"/>
                <a:gd name="connsiteY364" fmla="*/ 339201 h 1239475"/>
                <a:gd name="connsiteX365" fmla="*/ 3921946 w 4352938"/>
                <a:gd name="connsiteY365" fmla="*/ 319199 h 1239475"/>
                <a:gd name="connsiteX366" fmla="*/ 3949569 w 4352938"/>
                <a:gd name="connsiteY366" fmla="*/ 273479 h 1239475"/>
                <a:gd name="connsiteX367" fmla="*/ 3914327 w 4352938"/>
                <a:gd name="connsiteY367" fmla="*/ 273479 h 1239475"/>
                <a:gd name="connsiteX368" fmla="*/ 3876227 w 4352938"/>
                <a:gd name="connsiteY368" fmla="*/ 220139 h 1239475"/>
                <a:gd name="connsiteX369" fmla="*/ 3901944 w 4352938"/>
                <a:gd name="connsiteY369" fmla="*/ 212519 h 1239475"/>
                <a:gd name="connsiteX370" fmla="*/ 3982907 w 4352938"/>
                <a:gd name="connsiteY370" fmla="*/ 200136 h 1239475"/>
                <a:gd name="connsiteX371" fmla="*/ 4021007 w 4352938"/>
                <a:gd name="connsiteY371" fmla="*/ 189659 h 1239475"/>
                <a:gd name="connsiteX372" fmla="*/ 4086729 w 4352938"/>
                <a:gd name="connsiteY372" fmla="*/ 30591 h 1239475"/>
                <a:gd name="connsiteX373" fmla="*/ 4109589 w 4352938"/>
                <a:gd name="connsiteY373" fmla="*/ 20114 h 1239475"/>
                <a:gd name="connsiteX374" fmla="*/ 1675952 w 4352938"/>
                <a:gd name="connsiteY374" fmla="*/ 111 h 1239475"/>
                <a:gd name="connsiteX375" fmla="*/ 1800729 w 4352938"/>
                <a:gd name="connsiteY375" fmla="*/ 42974 h 1239475"/>
                <a:gd name="connsiteX376" fmla="*/ 1834067 w 4352938"/>
                <a:gd name="connsiteY376" fmla="*/ 55356 h 1239475"/>
                <a:gd name="connsiteX377" fmla="*/ 1899789 w 4352938"/>
                <a:gd name="connsiteY377" fmla="*/ 101076 h 1239475"/>
                <a:gd name="connsiteX378" fmla="*/ 1917887 w 4352938"/>
                <a:gd name="connsiteY378" fmla="*/ 126794 h 1239475"/>
                <a:gd name="connsiteX379" fmla="*/ 1814064 w 4352938"/>
                <a:gd name="connsiteY379" fmla="*/ 215376 h 1239475"/>
                <a:gd name="connsiteX380" fmla="*/ 1717862 w 4352938"/>
                <a:gd name="connsiteY380" fmla="*/ 279194 h 1239475"/>
                <a:gd name="connsiteX381" fmla="*/ 1710242 w 4352938"/>
                <a:gd name="connsiteY381" fmla="*/ 253476 h 1239475"/>
                <a:gd name="connsiteX382" fmla="*/ 1720719 w 4352938"/>
                <a:gd name="connsiteY382" fmla="*/ 151559 h 1239475"/>
                <a:gd name="connsiteX383" fmla="*/ 1695002 w 4352938"/>
                <a:gd name="connsiteY383" fmla="*/ 101076 h 1239475"/>
                <a:gd name="connsiteX384" fmla="*/ 1684524 w 4352938"/>
                <a:gd name="connsiteY384" fmla="*/ 93456 h 1239475"/>
                <a:gd name="connsiteX385" fmla="*/ 1678809 w 4352938"/>
                <a:gd name="connsiteY385" fmla="*/ 63929 h 1239475"/>
                <a:gd name="connsiteX386" fmla="*/ 1675952 w 4352938"/>
                <a:gd name="connsiteY386" fmla="*/ 111 h 123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Lst>
              <a:rect l="l" t="t" r="r" b="b"/>
              <a:pathLst>
                <a:path w="4352938" h="1239475">
                  <a:moveTo>
                    <a:pt x="1911219" y="884984"/>
                  </a:moveTo>
                  <a:cubicBezTo>
                    <a:pt x="1975989" y="884031"/>
                    <a:pt x="2003612" y="917369"/>
                    <a:pt x="2030282" y="953564"/>
                  </a:cubicBezTo>
                  <a:cubicBezTo>
                    <a:pt x="2038854" y="965946"/>
                    <a:pt x="2054094" y="969756"/>
                    <a:pt x="2055047" y="991664"/>
                  </a:cubicBezTo>
                  <a:cubicBezTo>
                    <a:pt x="2063619" y="1004999"/>
                    <a:pt x="2051237" y="1052624"/>
                    <a:pt x="2047427" y="1067864"/>
                  </a:cubicBezTo>
                  <a:cubicBezTo>
                    <a:pt x="2035044" y="1076436"/>
                    <a:pt x="2001707" y="1111679"/>
                    <a:pt x="1974085" y="1093581"/>
                  </a:cubicBezTo>
                  <a:cubicBezTo>
                    <a:pt x="1947414" y="1084056"/>
                    <a:pt x="1938842" y="1062149"/>
                    <a:pt x="1923602" y="1040241"/>
                  </a:cubicBezTo>
                  <a:cubicBezTo>
                    <a:pt x="1916934" y="1033574"/>
                    <a:pt x="1910267" y="1027859"/>
                    <a:pt x="1903600" y="1022144"/>
                  </a:cubicBezTo>
                  <a:cubicBezTo>
                    <a:pt x="1876929" y="983091"/>
                    <a:pt x="1875977" y="940229"/>
                    <a:pt x="1888359" y="887841"/>
                  </a:cubicBezTo>
                  <a:cubicBezTo>
                    <a:pt x="1896932" y="887841"/>
                    <a:pt x="1906457" y="887841"/>
                    <a:pt x="1911219" y="884984"/>
                  </a:cubicBezTo>
                  <a:close/>
                  <a:moveTo>
                    <a:pt x="3037075" y="831644"/>
                  </a:moveTo>
                  <a:cubicBezTo>
                    <a:pt x="3082795" y="831644"/>
                    <a:pt x="3093272" y="860219"/>
                    <a:pt x="3118038" y="880221"/>
                  </a:cubicBezTo>
                  <a:cubicBezTo>
                    <a:pt x="3156138" y="909749"/>
                    <a:pt x="3217097" y="938324"/>
                    <a:pt x="3217097" y="1004046"/>
                  </a:cubicBezTo>
                  <a:cubicBezTo>
                    <a:pt x="3199000" y="1025001"/>
                    <a:pt x="3169472" y="1045004"/>
                    <a:pt x="3140897" y="1054529"/>
                  </a:cubicBezTo>
                  <a:cubicBezTo>
                    <a:pt x="3114227" y="1063101"/>
                    <a:pt x="3075175" y="1054529"/>
                    <a:pt x="3072318" y="1031669"/>
                  </a:cubicBezTo>
                  <a:cubicBezTo>
                    <a:pt x="3086605" y="1008809"/>
                    <a:pt x="3062793" y="982139"/>
                    <a:pt x="3057077" y="970709"/>
                  </a:cubicBezTo>
                  <a:cubicBezTo>
                    <a:pt x="3056125" y="963089"/>
                    <a:pt x="3054220" y="955469"/>
                    <a:pt x="3052315" y="947849"/>
                  </a:cubicBezTo>
                  <a:cubicBezTo>
                    <a:pt x="3036122" y="904986"/>
                    <a:pt x="3028502" y="896414"/>
                    <a:pt x="3029455" y="836406"/>
                  </a:cubicBezTo>
                  <a:cubicBezTo>
                    <a:pt x="3032313" y="835454"/>
                    <a:pt x="3035170" y="833549"/>
                    <a:pt x="3037075" y="831644"/>
                  </a:cubicBezTo>
                  <a:close/>
                  <a:moveTo>
                    <a:pt x="4031485" y="816404"/>
                  </a:moveTo>
                  <a:cubicBezTo>
                    <a:pt x="4066727" y="816404"/>
                    <a:pt x="4088635" y="825929"/>
                    <a:pt x="4124830" y="826881"/>
                  </a:cubicBezTo>
                  <a:cubicBezTo>
                    <a:pt x="4134355" y="841169"/>
                    <a:pt x="4142927" y="843074"/>
                    <a:pt x="4142927" y="867839"/>
                  </a:cubicBezTo>
                  <a:cubicBezTo>
                    <a:pt x="4136260" y="877364"/>
                    <a:pt x="4136260" y="891651"/>
                    <a:pt x="4130545" y="901176"/>
                  </a:cubicBezTo>
                  <a:cubicBezTo>
                    <a:pt x="4121020" y="915464"/>
                    <a:pt x="4104827" y="924036"/>
                    <a:pt x="4092445" y="936419"/>
                  </a:cubicBezTo>
                  <a:cubicBezTo>
                    <a:pt x="4054345" y="935466"/>
                    <a:pt x="4026722" y="942134"/>
                    <a:pt x="3998147" y="948801"/>
                  </a:cubicBezTo>
                  <a:cubicBezTo>
                    <a:pt x="3994338" y="950706"/>
                    <a:pt x="3990527" y="955469"/>
                    <a:pt x="3990527" y="959279"/>
                  </a:cubicBezTo>
                  <a:cubicBezTo>
                    <a:pt x="3991480" y="994521"/>
                    <a:pt x="4006720" y="1006904"/>
                    <a:pt x="4016245" y="1030716"/>
                  </a:cubicBezTo>
                  <a:cubicBezTo>
                    <a:pt x="4017197" y="1041194"/>
                    <a:pt x="4019102" y="1050719"/>
                    <a:pt x="4021007" y="1061196"/>
                  </a:cubicBezTo>
                  <a:cubicBezTo>
                    <a:pt x="4023865" y="1070721"/>
                    <a:pt x="4033390" y="1086914"/>
                    <a:pt x="4028627" y="1104059"/>
                  </a:cubicBezTo>
                  <a:cubicBezTo>
                    <a:pt x="4024818" y="1115489"/>
                    <a:pt x="4016245" y="1131681"/>
                    <a:pt x="4010530" y="1142159"/>
                  </a:cubicBezTo>
                  <a:cubicBezTo>
                    <a:pt x="4004815" y="1154541"/>
                    <a:pt x="4002910" y="1169781"/>
                    <a:pt x="3990527" y="1175496"/>
                  </a:cubicBezTo>
                  <a:cubicBezTo>
                    <a:pt x="3978145" y="1186926"/>
                    <a:pt x="3960047" y="1177401"/>
                    <a:pt x="3940045" y="1183116"/>
                  </a:cubicBezTo>
                  <a:cubicBezTo>
                    <a:pt x="3928615" y="1185974"/>
                    <a:pt x="3925757" y="1198356"/>
                    <a:pt x="3917185" y="1203119"/>
                  </a:cubicBezTo>
                  <a:cubicBezTo>
                    <a:pt x="3877180" y="1225979"/>
                    <a:pt x="3852415" y="1192641"/>
                    <a:pt x="3828602" y="1185021"/>
                  </a:cubicBezTo>
                  <a:cubicBezTo>
                    <a:pt x="3804790" y="1177401"/>
                    <a:pt x="3790502" y="1185021"/>
                    <a:pt x="3782882" y="1162161"/>
                  </a:cubicBezTo>
                  <a:cubicBezTo>
                    <a:pt x="3779072" y="1157399"/>
                    <a:pt x="3779072" y="1152636"/>
                    <a:pt x="3778120" y="1144064"/>
                  </a:cubicBezTo>
                  <a:cubicBezTo>
                    <a:pt x="3779072" y="1144064"/>
                    <a:pt x="3780977" y="1144064"/>
                    <a:pt x="3782882" y="1144064"/>
                  </a:cubicBezTo>
                  <a:cubicBezTo>
                    <a:pt x="3798122" y="1132634"/>
                    <a:pt x="3823840" y="1146921"/>
                    <a:pt x="3843843" y="1141206"/>
                  </a:cubicBezTo>
                  <a:cubicBezTo>
                    <a:pt x="3873370" y="1133586"/>
                    <a:pt x="3908613" y="1126919"/>
                    <a:pt x="3930520" y="1110726"/>
                  </a:cubicBezTo>
                  <a:cubicBezTo>
                    <a:pt x="3937188" y="1105011"/>
                    <a:pt x="3940045" y="1094534"/>
                    <a:pt x="3945760" y="1087866"/>
                  </a:cubicBezTo>
                  <a:cubicBezTo>
                    <a:pt x="3946713" y="1067864"/>
                    <a:pt x="3941950" y="1065006"/>
                    <a:pt x="3938140" y="1049766"/>
                  </a:cubicBezTo>
                  <a:cubicBezTo>
                    <a:pt x="3935282" y="1035479"/>
                    <a:pt x="3945760" y="1014524"/>
                    <a:pt x="3940997" y="996426"/>
                  </a:cubicBezTo>
                  <a:cubicBezTo>
                    <a:pt x="3939093" y="990711"/>
                    <a:pt x="3935282" y="984996"/>
                    <a:pt x="3933377" y="978329"/>
                  </a:cubicBezTo>
                  <a:cubicBezTo>
                    <a:pt x="3889563" y="964041"/>
                    <a:pt x="3901945" y="984044"/>
                    <a:pt x="3872418" y="996426"/>
                  </a:cubicBezTo>
                  <a:cubicBezTo>
                    <a:pt x="3856225" y="1003094"/>
                    <a:pt x="3841938" y="998331"/>
                    <a:pt x="3823840" y="1004046"/>
                  </a:cubicBezTo>
                  <a:cubicBezTo>
                    <a:pt x="3807647" y="1009761"/>
                    <a:pt x="3785740" y="1020239"/>
                    <a:pt x="3770500" y="1029764"/>
                  </a:cubicBezTo>
                  <a:cubicBezTo>
                    <a:pt x="3728590" y="1055481"/>
                    <a:pt x="3693347" y="1089771"/>
                    <a:pt x="3645722" y="1110726"/>
                  </a:cubicBezTo>
                  <a:cubicBezTo>
                    <a:pt x="3633340" y="1116441"/>
                    <a:pt x="3607622" y="1132634"/>
                    <a:pt x="3589525" y="1128824"/>
                  </a:cubicBezTo>
                  <a:cubicBezTo>
                    <a:pt x="3581905" y="1126919"/>
                    <a:pt x="3570475" y="1122156"/>
                    <a:pt x="3566665" y="1118346"/>
                  </a:cubicBezTo>
                  <a:cubicBezTo>
                    <a:pt x="3561902" y="1111679"/>
                    <a:pt x="3563807" y="1105964"/>
                    <a:pt x="3561902" y="1101201"/>
                  </a:cubicBezTo>
                  <a:cubicBezTo>
                    <a:pt x="3550472" y="1075484"/>
                    <a:pt x="3527613" y="1063101"/>
                    <a:pt x="3526660" y="1017381"/>
                  </a:cubicBezTo>
                  <a:cubicBezTo>
                    <a:pt x="3535232" y="1007856"/>
                    <a:pt x="3541900" y="995474"/>
                    <a:pt x="3554282" y="989759"/>
                  </a:cubicBezTo>
                  <a:cubicBezTo>
                    <a:pt x="3565713" y="988806"/>
                    <a:pt x="3578095" y="987854"/>
                    <a:pt x="3589525" y="986901"/>
                  </a:cubicBezTo>
                  <a:cubicBezTo>
                    <a:pt x="3601907" y="981186"/>
                    <a:pt x="3617147" y="966899"/>
                    <a:pt x="3630482" y="961184"/>
                  </a:cubicBezTo>
                  <a:cubicBezTo>
                    <a:pt x="3639055" y="960231"/>
                    <a:pt x="3647627" y="958326"/>
                    <a:pt x="3656200" y="956421"/>
                  </a:cubicBezTo>
                  <a:cubicBezTo>
                    <a:pt x="3687632" y="943086"/>
                    <a:pt x="3720970" y="924036"/>
                    <a:pt x="3752402" y="910701"/>
                  </a:cubicBezTo>
                  <a:cubicBezTo>
                    <a:pt x="3800027" y="889746"/>
                    <a:pt x="3850510" y="873554"/>
                    <a:pt x="3897182" y="854504"/>
                  </a:cubicBezTo>
                  <a:cubicBezTo>
                    <a:pt x="3931472" y="840216"/>
                    <a:pt x="4011482" y="842121"/>
                    <a:pt x="4031485" y="816404"/>
                  </a:cubicBezTo>
                  <a:close/>
                  <a:moveTo>
                    <a:pt x="281492" y="738299"/>
                  </a:moveTo>
                  <a:cubicBezTo>
                    <a:pt x="272919" y="772589"/>
                    <a:pt x="250059" y="795449"/>
                    <a:pt x="205292" y="794496"/>
                  </a:cubicBezTo>
                  <a:cubicBezTo>
                    <a:pt x="199577" y="809736"/>
                    <a:pt x="183384" y="820214"/>
                    <a:pt x="174812" y="832596"/>
                  </a:cubicBezTo>
                  <a:cubicBezTo>
                    <a:pt x="173859" y="839264"/>
                    <a:pt x="171954" y="844979"/>
                    <a:pt x="170049" y="850694"/>
                  </a:cubicBezTo>
                  <a:cubicBezTo>
                    <a:pt x="148142" y="884984"/>
                    <a:pt x="118614" y="915464"/>
                    <a:pt x="96707" y="951659"/>
                  </a:cubicBezTo>
                  <a:cubicBezTo>
                    <a:pt x="85277" y="969756"/>
                    <a:pt x="65274" y="982139"/>
                    <a:pt x="63369" y="1009761"/>
                  </a:cubicBezTo>
                  <a:cubicBezTo>
                    <a:pt x="66227" y="1010714"/>
                    <a:pt x="68132" y="1011666"/>
                    <a:pt x="70989" y="1012619"/>
                  </a:cubicBezTo>
                  <a:cubicBezTo>
                    <a:pt x="88134" y="1023096"/>
                    <a:pt x="124329" y="1008809"/>
                    <a:pt x="134807" y="1002141"/>
                  </a:cubicBezTo>
                  <a:cubicBezTo>
                    <a:pt x="148142" y="992616"/>
                    <a:pt x="164334" y="980234"/>
                    <a:pt x="177669" y="971661"/>
                  </a:cubicBezTo>
                  <a:cubicBezTo>
                    <a:pt x="192909" y="962136"/>
                    <a:pt x="208149" y="961184"/>
                    <a:pt x="226247" y="953564"/>
                  </a:cubicBezTo>
                  <a:cubicBezTo>
                    <a:pt x="235772" y="949754"/>
                    <a:pt x="245297" y="939276"/>
                    <a:pt x="253869" y="933561"/>
                  </a:cubicBezTo>
                  <a:cubicBezTo>
                    <a:pt x="263394" y="926894"/>
                    <a:pt x="287207" y="918321"/>
                    <a:pt x="291969" y="907844"/>
                  </a:cubicBezTo>
                  <a:cubicBezTo>
                    <a:pt x="291969" y="896414"/>
                    <a:pt x="291969" y="884984"/>
                    <a:pt x="291969" y="874506"/>
                  </a:cubicBezTo>
                  <a:cubicBezTo>
                    <a:pt x="297684" y="865934"/>
                    <a:pt x="293874" y="843074"/>
                    <a:pt x="293874" y="829739"/>
                  </a:cubicBezTo>
                  <a:cubicBezTo>
                    <a:pt x="294827" y="802116"/>
                    <a:pt x="294827" y="769731"/>
                    <a:pt x="293874" y="741156"/>
                  </a:cubicBezTo>
                  <a:cubicBezTo>
                    <a:pt x="290064" y="739251"/>
                    <a:pt x="288159" y="739251"/>
                    <a:pt x="281492" y="738299"/>
                  </a:cubicBezTo>
                  <a:close/>
                  <a:moveTo>
                    <a:pt x="1852924" y="577625"/>
                  </a:moveTo>
                  <a:cubicBezTo>
                    <a:pt x="1889491" y="577446"/>
                    <a:pt x="1939319" y="586376"/>
                    <a:pt x="1952177" y="596377"/>
                  </a:cubicBezTo>
                  <a:cubicBezTo>
                    <a:pt x="1956940" y="601139"/>
                    <a:pt x="1962655" y="611617"/>
                    <a:pt x="1959798" y="616379"/>
                  </a:cubicBezTo>
                  <a:cubicBezTo>
                    <a:pt x="1945510" y="639239"/>
                    <a:pt x="1924555" y="643049"/>
                    <a:pt x="1903600" y="659242"/>
                  </a:cubicBezTo>
                  <a:cubicBezTo>
                    <a:pt x="1895980" y="664957"/>
                    <a:pt x="1895027" y="676387"/>
                    <a:pt x="1888360" y="682102"/>
                  </a:cubicBezTo>
                  <a:cubicBezTo>
                    <a:pt x="1884550" y="683054"/>
                    <a:pt x="1879788" y="684007"/>
                    <a:pt x="1875977" y="684959"/>
                  </a:cubicBezTo>
                  <a:cubicBezTo>
                    <a:pt x="1871215" y="688769"/>
                    <a:pt x="1868357" y="699247"/>
                    <a:pt x="1863595" y="704962"/>
                  </a:cubicBezTo>
                  <a:cubicBezTo>
                    <a:pt x="1856927" y="713534"/>
                    <a:pt x="1844545" y="718297"/>
                    <a:pt x="1835973" y="724964"/>
                  </a:cubicBezTo>
                  <a:cubicBezTo>
                    <a:pt x="1825495" y="732584"/>
                    <a:pt x="1816923" y="745919"/>
                    <a:pt x="1808350" y="755444"/>
                  </a:cubicBezTo>
                  <a:cubicBezTo>
                    <a:pt x="1797873" y="767827"/>
                    <a:pt x="1765488" y="787829"/>
                    <a:pt x="1762630" y="804022"/>
                  </a:cubicBezTo>
                  <a:cubicBezTo>
                    <a:pt x="1776917" y="801164"/>
                    <a:pt x="1782632" y="789734"/>
                    <a:pt x="1795967" y="785924"/>
                  </a:cubicBezTo>
                  <a:cubicBezTo>
                    <a:pt x="1823590" y="776399"/>
                    <a:pt x="1851213" y="783067"/>
                    <a:pt x="1882645" y="783067"/>
                  </a:cubicBezTo>
                  <a:cubicBezTo>
                    <a:pt x="1885502" y="793544"/>
                    <a:pt x="1891217" y="799259"/>
                    <a:pt x="1893123" y="809737"/>
                  </a:cubicBezTo>
                  <a:cubicBezTo>
                    <a:pt x="1883598" y="820214"/>
                    <a:pt x="1878835" y="834502"/>
                    <a:pt x="1867405" y="843074"/>
                  </a:cubicBezTo>
                  <a:cubicBezTo>
                    <a:pt x="1837877" y="864029"/>
                    <a:pt x="1804540" y="882127"/>
                    <a:pt x="1773107" y="901177"/>
                  </a:cubicBezTo>
                  <a:cubicBezTo>
                    <a:pt x="1750248" y="915464"/>
                    <a:pt x="1724530" y="904987"/>
                    <a:pt x="1724530" y="942134"/>
                  </a:cubicBezTo>
                  <a:cubicBezTo>
                    <a:pt x="1707385" y="968804"/>
                    <a:pt x="1735007" y="1005952"/>
                    <a:pt x="1742627" y="1025954"/>
                  </a:cubicBezTo>
                  <a:cubicBezTo>
                    <a:pt x="1764535" y="1085009"/>
                    <a:pt x="1769298" y="1155494"/>
                    <a:pt x="1770250" y="1233599"/>
                  </a:cubicBezTo>
                  <a:cubicBezTo>
                    <a:pt x="1767392" y="1234552"/>
                    <a:pt x="1765488" y="1235504"/>
                    <a:pt x="1762630" y="1236457"/>
                  </a:cubicBezTo>
                  <a:cubicBezTo>
                    <a:pt x="1755010" y="1242172"/>
                    <a:pt x="1737865" y="1238362"/>
                    <a:pt x="1729292" y="1236457"/>
                  </a:cubicBezTo>
                  <a:cubicBezTo>
                    <a:pt x="1724530" y="1228837"/>
                    <a:pt x="1712148" y="1220264"/>
                    <a:pt x="1709290" y="1213597"/>
                  </a:cubicBezTo>
                  <a:cubicBezTo>
                    <a:pt x="1709290" y="1205977"/>
                    <a:pt x="1709290" y="1198357"/>
                    <a:pt x="1709290" y="1190737"/>
                  </a:cubicBezTo>
                  <a:cubicBezTo>
                    <a:pt x="1706432" y="1184069"/>
                    <a:pt x="1696907" y="1171687"/>
                    <a:pt x="1691192" y="1167877"/>
                  </a:cubicBezTo>
                  <a:cubicBezTo>
                    <a:pt x="1684525" y="1163114"/>
                    <a:pt x="1639757" y="1148827"/>
                    <a:pt x="1637852" y="1145017"/>
                  </a:cubicBezTo>
                  <a:cubicBezTo>
                    <a:pt x="1637852" y="1140254"/>
                    <a:pt x="1637852" y="1134539"/>
                    <a:pt x="1637852" y="1129777"/>
                  </a:cubicBezTo>
                  <a:cubicBezTo>
                    <a:pt x="1644520" y="1125014"/>
                    <a:pt x="1646425" y="1114537"/>
                    <a:pt x="1653092" y="1109774"/>
                  </a:cubicBezTo>
                  <a:cubicBezTo>
                    <a:pt x="1660713" y="1108822"/>
                    <a:pt x="1668332" y="1106917"/>
                    <a:pt x="1675952" y="1105012"/>
                  </a:cubicBezTo>
                  <a:cubicBezTo>
                    <a:pt x="1690240" y="1097392"/>
                    <a:pt x="1688335" y="1071674"/>
                    <a:pt x="1688335" y="1048814"/>
                  </a:cubicBezTo>
                  <a:cubicBezTo>
                    <a:pt x="1682620" y="1039289"/>
                    <a:pt x="1682620" y="1024049"/>
                    <a:pt x="1675952" y="1015477"/>
                  </a:cubicBezTo>
                  <a:cubicBezTo>
                    <a:pt x="1673095" y="1013572"/>
                    <a:pt x="1673095" y="1013572"/>
                    <a:pt x="1668332" y="1012619"/>
                  </a:cubicBezTo>
                  <a:cubicBezTo>
                    <a:pt x="1662617" y="1021192"/>
                    <a:pt x="1654045" y="1021192"/>
                    <a:pt x="1645473" y="1027859"/>
                  </a:cubicBezTo>
                  <a:cubicBezTo>
                    <a:pt x="1636900" y="1038337"/>
                    <a:pt x="1627375" y="1047862"/>
                    <a:pt x="1617850" y="1058339"/>
                  </a:cubicBezTo>
                  <a:cubicBezTo>
                    <a:pt x="1614040" y="1061197"/>
                    <a:pt x="1608325" y="1059292"/>
                    <a:pt x="1605467" y="1063102"/>
                  </a:cubicBezTo>
                  <a:cubicBezTo>
                    <a:pt x="1596895" y="1072627"/>
                    <a:pt x="1594990" y="1082152"/>
                    <a:pt x="1587370" y="1093582"/>
                  </a:cubicBezTo>
                  <a:cubicBezTo>
                    <a:pt x="1575940" y="1102154"/>
                    <a:pt x="1565463" y="1111679"/>
                    <a:pt x="1554032" y="1121204"/>
                  </a:cubicBezTo>
                  <a:cubicBezTo>
                    <a:pt x="1523552" y="1163114"/>
                    <a:pt x="1485452" y="1193594"/>
                    <a:pt x="1450210" y="1230742"/>
                  </a:cubicBezTo>
                  <a:cubicBezTo>
                    <a:pt x="1379725" y="1230742"/>
                    <a:pt x="1353055" y="1166924"/>
                    <a:pt x="1355913" y="1104059"/>
                  </a:cubicBezTo>
                  <a:cubicBezTo>
                    <a:pt x="1367342" y="1101202"/>
                    <a:pt x="1377820" y="1089772"/>
                    <a:pt x="1394013" y="1093582"/>
                  </a:cubicBezTo>
                  <a:cubicBezTo>
                    <a:pt x="1400680" y="1095487"/>
                    <a:pt x="1409252" y="1104059"/>
                    <a:pt x="1419730" y="1101202"/>
                  </a:cubicBezTo>
                  <a:cubicBezTo>
                    <a:pt x="1427350" y="1099297"/>
                    <a:pt x="1429255" y="1089772"/>
                    <a:pt x="1434970" y="1085962"/>
                  </a:cubicBezTo>
                  <a:cubicBezTo>
                    <a:pt x="1445448" y="1078342"/>
                    <a:pt x="1457830" y="1078342"/>
                    <a:pt x="1470213" y="1070722"/>
                  </a:cubicBezTo>
                  <a:cubicBezTo>
                    <a:pt x="1476880" y="1065959"/>
                    <a:pt x="1483548" y="1057387"/>
                    <a:pt x="1490215" y="1052624"/>
                  </a:cubicBezTo>
                  <a:cubicBezTo>
                    <a:pt x="1501645" y="1045957"/>
                    <a:pt x="1514027" y="1044052"/>
                    <a:pt x="1525457" y="1037384"/>
                  </a:cubicBezTo>
                  <a:cubicBezTo>
                    <a:pt x="1554985" y="1020239"/>
                    <a:pt x="1584513" y="998332"/>
                    <a:pt x="1612135" y="979282"/>
                  </a:cubicBezTo>
                  <a:cubicBezTo>
                    <a:pt x="1634995" y="963089"/>
                    <a:pt x="1673095" y="955469"/>
                    <a:pt x="1677857" y="921179"/>
                  </a:cubicBezTo>
                  <a:cubicBezTo>
                    <a:pt x="1663570" y="917369"/>
                    <a:pt x="1652140" y="911654"/>
                    <a:pt x="1650235" y="893557"/>
                  </a:cubicBezTo>
                  <a:cubicBezTo>
                    <a:pt x="1654998" y="889747"/>
                    <a:pt x="1682620" y="820214"/>
                    <a:pt x="1683573" y="812594"/>
                  </a:cubicBezTo>
                  <a:cubicBezTo>
                    <a:pt x="1676905" y="808784"/>
                    <a:pt x="1673095" y="807832"/>
                    <a:pt x="1660713" y="807832"/>
                  </a:cubicBezTo>
                  <a:cubicBezTo>
                    <a:pt x="1653092" y="812594"/>
                    <a:pt x="1635948" y="816404"/>
                    <a:pt x="1627375" y="818309"/>
                  </a:cubicBezTo>
                  <a:cubicBezTo>
                    <a:pt x="1627375" y="839264"/>
                    <a:pt x="1627375" y="860219"/>
                    <a:pt x="1627375" y="881174"/>
                  </a:cubicBezTo>
                  <a:lnTo>
                    <a:pt x="1627375" y="882127"/>
                  </a:lnTo>
                  <a:cubicBezTo>
                    <a:pt x="1627375" y="886889"/>
                    <a:pt x="1628327" y="890699"/>
                    <a:pt x="1624517" y="897367"/>
                  </a:cubicBezTo>
                  <a:cubicBezTo>
                    <a:pt x="1607373" y="924989"/>
                    <a:pt x="1568320" y="994522"/>
                    <a:pt x="1546413" y="999284"/>
                  </a:cubicBezTo>
                  <a:cubicBezTo>
                    <a:pt x="1540698" y="983092"/>
                    <a:pt x="1523552" y="979282"/>
                    <a:pt x="1515932" y="965947"/>
                  </a:cubicBezTo>
                  <a:cubicBezTo>
                    <a:pt x="1511170" y="957374"/>
                    <a:pt x="1512123" y="947849"/>
                    <a:pt x="1508313" y="938324"/>
                  </a:cubicBezTo>
                  <a:cubicBezTo>
                    <a:pt x="1505455" y="930704"/>
                    <a:pt x="1495930" y="920227"/>
                    <a:pt x="1493073" y="912607"/>
                  </a:cubicBezTo>
                  <a:cubicBezTo>
                    <a:pt x="1476880" y="863077"/>
                    <a:pt x="1495930" y="786877"/>
                    <a:pt x="1505455" y="744967"/>
                  </a:cubicBezTo>
                  <a:cubicBezTo>
                    <a:pt x="1509265" y="726869"/>
                    <a:pt x="1501645" y="704962"/>
                    <a:pt x="1502598" y="686864"/>
                  </a:cubicBezTo>
                  <a:cubicBezTo>
                    <a:pt x="1507360" y="684959"/>
                    <a:pt x="1507360" y="684007"/>
                    <a:pt x="1513075" y="682102"/>
                  </a:cubicBezTo>
                  <a:cubicBezTo>
                    <a:pt x="1516885" y="679244"/>
                    <a:pt x="1517838" y="680197"/>
                    <a:pt x="1523552" y="679244"/>
                  </a:cubicBezTo>
                  <a:cubicBezTo>
                    <a:pt x="1529267" y="684007"/>
                    <a:pt x="1536888" y="684959"/>
                    <a:pt x="1543555" y="689722"/>
                  </a:cubicBezTo>
                  <a:cubicBezTo>
                    <a:pt x="1553080" y="697342"/>
                    <a:pt x="1570225" y="731632"/>
                    <a:pt x="1584513" y="723059"/>
                  </a:cubicBezTo>
                  <a:cubicBezTo>
                    <a:pt x="1616898" y="704962"/>
                    <a:pt x="1650235" y="686864"/>
                    <a:pt x="1680715" y="664957"/>
                  </a:cubicBezTo>
                  <a:cubicBezTo>
                    <a:pt x="1695002" y="654479"/>
                    <a:pt x="1708338" y="636382"/>
                    <a:pt x="1723577" y="626857"/>
                  </a:cubicBezTo>
                  <a:cubicBezTo>
                    <a:pt x="1735960" y="625904"/>
                    <a:pt x="1749295" y="623999"/>
                    <a:pt x="1761677" y="622094"/>
                  </a:cubicBezTo>
                  <a:cubicBezTo>
                    <a:pt x="1765488" y="615427"/>
                    <a:pt x="1770250" y="609712"/>
                    <a:pt x="1774060" y="603997"/>
                  </a:cubicBezTo>
                  <a:cubicBezTo>
                    <a:pt x="1786442" y="594472"/>
                    <a:pt x="1807398" y="585899"/>
                    <a:pt x="1822638" y="581137"/>
                  </a:cubicBezTo>
                  <a:cubicBezTo>
                    <a:pt x="1830020" y="578756"/>
                    <a:pt x="1840735" y="577684"/>
                    <a:pt x="1852924" y="577625"/>
                  </a:cubicBezTo>
                  <a:close/>
                  <a:moveTo>
                    <a:pt x="3579047" y="530654"/>
                  </a:moveTo>
                  <a:cubicBezTo>
                    <a:pt x="3588572" y="530654"/>
                    <a:pt x="3600002" y="529701"/>
                    <a:pt x="3604764" y="533511"/>
                  </a:cubicBezTo>
                  <a:cubicBezTo>
                    <a:pt x="3624767" y="540179"/>
                    <a:pt x="3686680" y="615426"/>
                    <a:pt x="3680964" y="644954"/>
                  </a:cubicBezTo>
                  <a:cubicBezTo>
                    <a:pt x="3674297" y="679244"/>
                    <a:pt x="3662867" y="698294"/>
                    <a:pt x="3642864" y="718296"/>
                  </a:cubicBezTo>
                  <a:cubicBezTo>
                    <a:pt x="3631434" y="719249"/>
                    <a:pt x="3625719" y="720201"/>
                    <a:pt x="3615242" y="718296"/>
                  </a:cubicBezTo>
                  <a:cubicBezTo>
                    <a:pt x="3610480" y="702104"/>
                    <a:pt x="3594287" y="684959"/>
                    <a:pt x="3587619" y="669719"/>
                  </a:cubicBezTo>
                  <a:cubicBezTo>
                    <a:pt x="3587619" y="652574"/>
                    <a:pt x="3587619" y="635429"/>
                    <a:pt x="3586667" y="619236"/>
                  </a:cubicBezTo>
                  <a:cubicBezTo>
                    <a:pt x="3584762" y="601139"/>
                    <a:pt x="3575237" y="547799"/>
                    <a:pt x="3579047" y="530654"/>
                  </a:cubicBezTo>
                  <a:close/>
                  <a:moveTo>
                    <a:pt x="1938842" y="307769"/>
                  </a:moveTo>
                  <a:cubicBezTo>
                    <a:pt x="1949319" y="307769"/>
                    <a:pt x="1958844" y="307769"/>
                    <a:pt x="1969322" y="307769"/>
                  </a:cubicBezTo>
                  <a:cubicBezTo>
                    <a:pt x="1975989" y="307769"/>
                    <a:pt x="1978847" y="319199"/>
                    <a:pt x="1979799" y="333486"/>
                  </a:cubicBezTo>
                  <a:cubicBezTo>
                    <a:pt x="1968369" y="344916"/>
                    <a:pt x="1957892" y="357299"/>
                    <a:pt x="1946462" y="368729"/>
                  </a:cubicBezTo>
                  <a:cubicBezTo>
                    <a:pt x="1935032" y="369681"/>
                    <a:pt x="1924554" y="371586"/>
                    <a:pt x="1913124" y="373491"/>
                  </a:cubicBezTo>
                  <a:cubicBezTo>
                    <a:pt x="1884549" y="384921"/>
                    <a:pt x="1856926" y="411591"/>
                    <a:pt x="1832162" y="429689"/>
                  </a:cubicBezTo>
                  <a:cubicBezTo>
                    <a:pt x="1795967" y="457311"/>
                    <a:pt x="1751199" y="532559"/>
                    <a:pt x="1708337" y="546846"/>
                  </a:cubicBezTo>
                  <a:cubicBezTo>
                    <a:pt x="1693097" y="552561"/>
                    <a:pt x="1648329" y="562086"/>
                    <a:pt x="1629279" y="557324"/>
                  </a:cubicBezTo>
                  <a:cubicBezTo>
                    <a:pt x="1599751" y="550656"/>
                    <a:pt x="1529267" y="524939"/>
                    <a:pt x="1519742" y="498269"/>
                  </a:cubicBezTo>
                  <a:cubicBezTo>
                    <a:pt x="1508312" y="483981"/>
                    <a:pt x="1518789" y="464931"/>
                    <a:pt x="1524504" y="452549"/>
                  </a:cubicBezTo>
                  <a:cubicBezTo>
                    <a:pt x="1604514" y="419211"/>
                    <a:pt x="1692144" y="383016"/>
                    <a:pt x="1775964" y="351584"/>
                  </a:cubicBezTo>
                  <a:cubicBezTo>
                    <a:pt x="1783584" y="350631"/>
                    <a:pt x="1791204" y="349679"/>
                    <a:pt x="1798824" y="348726"/>
                  </a:cubicBezTo>
                  <a:cubicBezTo>
                    <a:pt x="1826447" y="340154"/>
                    <a:pt x="1856926" y="326819"/>
                    <a:pt x="1885501" y="318246"/>
                  </a:cubicBezTo>
                  <a:cubicBezTo>
                    <a:pt x="1901694" y="313484"/>
                    <a:pt x="1925507" y="316341"/>
                    <a:pt x="1938842" y="307769"/>
                  </a:cubicBezTo>
                  <a:close/>
                  <a:moveTo>
                    <a:pt x="667255" y="301102"/>
                  </a:moveTo>
                  <a:cubicBezTo>
                    <a:pt x="688210" y="308722"/>
                    <a:pt x="700592" y="334439"/>
                    <a:pt x="717738" y="346822"/>
                  </a:cubicBezTo>
                  <a:cubicBezTo>
                    <a:pt x="788222" y="399209"/>
                    <a:pt x="797747" y="484934"/>
                    <a:pt x="819655" y="587804"/>
                  </a:cubicBezTo>
                  <a:cubicBezTo>
                    <a:pt x="829180" y="593519"/>
                    <a:pt x="830132" y="599234"/>
                    <a:pt x="845372" y="600187"/>
                  </a:cubicBezTo>
                  <a:cubicBezTo>
                    <a:pt x="855850" y="588757"/>
                    <a:pt x="865375" y="578279"/>
                    <a:pt x="875852" y="566849"/>
                  </a:cubicBezTo>
                  <a:cubicBezTo>
                    <a:pt x="888235" y="558277"/>
                    <a:pt x="915857" y="549704"/>
                    <a:pt x="921572" y="536369"/>
                  </a:cubicBezTo>
                  <a:cubicBezTo>
                    <a:pt x="921572" y="515414"/>
                    <a:pt x="921572" y="495412"/>
                    <a:pt x="921572" y="474457"/>
                  </a:cubicBezTo>
                  <a:cubicBezTo>
                    <a:pt x="921572" y="471599"/>
                    <a:pt x="920620" y="469694"/>
                    <a:pt x="921572" y="467789"/>
                  </a:cubicBezTo>
                  <a:cubicBezTo>
                    <a:pt x="922525" y="465884"/>
                    <a:pt x="925382" y="464932"/>
                    <a:pt x="927288" y="463027"/>
                  </a:cubicBezTo>
                  <a:cubicBezTo>
                    <a:pt x="933002" y="458264"/>
                    <a:pt x="936813" y="453502"/>
                    <a:pt x="949195" y="452549"/>
                  </a:cubicBezTo>
                  <a:cubicBezTo>
                    <a:pt x="953957" y="457312"/>
                    <a:pt x="956815" y="456359"/>
                    <a:pt x="959672" y="463027"/>
                  </a:cubicBezTo>
                  <a:cubicBezTo>
                    <a:pt x="962530" y="467789"/>
                    <a:pt x="959672" y="474457"/>
                    <a:pt x="962530" y="481124"/>
                  </a:cubicBezTo>
                  <a:cubicBezTo>
                    <a:pt x="965388" y="488744"/>
                    <a:pt x="981580" y="502079"/>
                    <a:pt x="988247" y="506842"/>
                  </a:cubicBezTo>
                  <a:cubicBezTo>
                    <a:pt x="996820" y="512557"/>
                    <a:pt x="1059685" y="533512"/>
                    <a:pt x="1061590" y="537322"/>
                  </a:cubicBezTo>
                  <a:cubicBezTo>
                    <a:pt x="1061590" y="543989"/>
                    <a:pt x="1061590" y="550657"/>
                    <a:pt x="1061590" y="557324"/>
                  </a:cubicBezTo>
                  <a:cubicBezTo>
                    <a:pt x="1055875" y="566849"/>
                    <a:pt x="1060638" y="587804"/>
                    <a:pt x="1056827" y="598282"/>
                  </a:cubicBezTo>
                  <a:cubicBezTo>
                    <a:pt x="1047302" y="623999"/>
                    <a:pt x="1025395" y="653527"/>
                    <a:pt x="1003488" y="666862"/>
                  </a:cubicBezTo>
                  <a:cubicBezTo>
                    <a:pt x="985390" y="679244"/>
                    <a:pt x="957767" y="686864"/>
                    <a:pt x="934907" y="692579"/>
                  </a:cubicBezTo>
                  <a:cubicBezTo>
                    <a:pt x="898713" y="702104"/>
                    <a:pt x="849182" y="681149"/>
                    <a:pt x="846325" y="723059"/>
                  </a:cubicBezTo>
                  <a:cubicBezTo>
                    <a:pt x="860613" y="741157"/>
                    <a:pt x="850135" y="774494"/>
                    <a:pt x="849182" y="802117"/>
                  </a:cubicBezTo>
                  <a:cubicBezTo>
                    <a:pt x="809177" y="821167"/>
                    <a:pt x="810130" y="838312"/>
                    <a:pt x="783460" y="865934"/>
                  </a:cubicBezTo>
                  <a:cubicBezTo>
                    <a:pt x="785365" y="869744"/>
                    <a:pt x="784413" y="867839"/>
                    <a:pt x="786317" y="870697"/>
                  </a:cubicBezTo>
                  <a:cubicBezTo>
                    <a:pt x="815845" y="891652"/>
                    <a:pt x="854897" y="876412"/>
                    <a:pt x="882520" y="867839"/>
                  </a:cubicBezTo>
                  <a:cubicBezTo>
                    <a:pt x="909190" y="858314"/>
                    <a:pt x="934907" y="848789"/>
                    <a:pt x="958720" y="842122"/>
                  </a:cubicBezTo>
                  <a:cubicBezTo>
                    <a:pt x="967292" y="841169"/>
                    <a:pt x="975865" y="840217"/>
                    <a:pt x="984438" y="839264"/>
                  </a:cubicBezTo>
                  <a:cubicBezTo>
                    <a:pt x="1016822" y="826882"/>
                    <a:pt x="1044445" y="812594"/>
                    <a:pt x="1088260" y="808784"/>
                  </a:cubicBezTo>
                  <a:cubicBezTo>
                    <a:pt x="1093975" y="818309"/>
                    <a:pt x="1095880" y="825929"/>
                    <a:pt x="1095880" y="844027"/>
                  </a:cubicBezTo>
                  <a:cubicBezTo>
                    <a:pt x="1079688" y="859267"/>
                    <a:pt x="1078735" y="886889"/>
                    <a:pt x="1065400" y="900224"/>
                  </a:cubicBezTo>
                  <a:cubicBezTo>
                    <a:pt x="1055875" y="910702"/>
                    <a:pt x="1022538" y="927847"/>
                    <a:pt x="1009202" y="933562"/>
                  </a:cubicBezTo>
                  <a:cubicBezTo>
                    <a:pt x="972055" y="944039"/>
                    <a:pt x="934907" y="953564"/>
                    <a:pt x="897760" y="964042"/>
                  </a:cubicBezTo>
                  <a:cubicBezTo>
                    <a:pt x="885377" y="964042"/>
                    <a:pt x="872042" y="964042"/>
                    <a:pt x="859660" y="964042"/>
                  </a:cubicBezTo>
                  <a:cubicBezTo>
                    <a:pt x="852040" y="967852"/>
                    <a:pt x="841563" y="984997"/>
                    <a:pt x="829180" y="989759"/>
                  </a:cubicBezTo>
                  <a:cubicBezTo>
                    <a:pt x="790127" y="1006904"/>
                    <a:pt x="740597" y="997379"/>
                    <a:pt x="710117" y="977377"/>
                  </a:cubicBezTo>
                  <a:cubicBezTo>
                    <a:pt x="682495" y="960232"/>
                    <a:pt x="650110" y="864982"/>
                    <a:pt x="638680" y="827834"/>
                  </a:cubicBezTo>
                  <a:cubicBezTo>
                    <a:pt x="632013" y="807832"/>
                    <a:pt x="636775" y="791639"/>
                    <a:pt x="631060" y="769732"/>
                  </a:cubicBezTo>
                  <a:cubicBezTo>
                    <a:pt x="617725" y="723059"/>
                    <a:pt x="604390" y="658289"/>
                    <a:pt x="592960" y="607807"/>
                  </a:cubicBezTo>
                  <a:cubicBezTo>
                    <a:pt x="591055" y="597329"/>
                    <a:pt x="605342" y="532559"/>
                    <a:pt x="608200" y="521129"/>
                  </a:cubicBezTo>
                  <a:cubicBezTo>
                    <a:pt x="621535" y="471599"/>
                    <a:pt x="631060" y="423022"/>
                    <a:pt x="643442" y="376349"/>
                  </a:cubicBezTo>
                  <a:cubicBezTo>
                    <a:pt x="645347" y="371587"/>
                    <a:pt x="643442" y="367777"/>
                    <a:pt x="644395" y="363014"/>
                  </a:cubicBezTo>
                  <a:cubicBezTo>
                    <a:pt x="650110" y="342059"/>
                    <a:pt x="659635" y="321104"/>
                    <a:pt x="667255" y="301102"/>
                  </a:cubicBezTo>
                  <a:close/>
                  <a:moveTo>
                    <a:pt x="4077204" y="290624"/>
                  </a:moveTo>
                  <a:cubicBezTo>
                    <a:pt x="4050534" y="324914"/>
                    <a:pt x="3998146" y="365871"/>
                    <a:pt x="3993384" y="420164"/>
                  </a:cubicBezTo>
                  <a:cubicBezTo>
                    <a:pt x="4000052" y="424926"/>
                    <a:pt x="4019102" y="453501"/>
                    <a:pt x="4026721" y="445881"/>
                  </a:cubicBezTo>
                  <a:cubicBezTo>
                    <a:pt x="4045771" y="430641"/>
                    <a:pt x="4034342" y="397304"/>
                    <a:pt x="4049582" y="384921"/>
                  </a:cubicBezTo>
                  <a:cubicBezTo>
                    <a:pt x="4056249" y="379206"/>
                    <a:pt x="4061012" y="380159"/>
                    <a:pt x="4069584" y="382064"/>
                  </a:cubicBezTo>
                  <a:cubicBezTo>
                    <a:pt x="4081967" y="410639"/>
                    <a:pt x="4084824" y="439214"/>
                    <a:pt x="4092444" y="476361"/>
                  </a:cubicBezTo>
                  <a:cubicBezTo>
                    <a:pt x="4096254" y="478266"/>
                    <a:pt x="4098159" y="478266"/>
                    <a:pt x="4104827" y="479219"/>
                  </a:cubicBezTo>
                  <a:cubicBezTo>
                    <a:pt x="4113399" y="464931"/>
                    <a:pt x="4121019" y="449691"/>
                    <a:pt x="4130544" y="436356"/>
                  </a:cubicBezTo>
                  <a:cubicBezTo>
                    <a:pt x="4157214" y="400161"/>
                    <a:pt x="4204839" y="379206"/>
                    <a:pt x="4206744" y="318246"/>
                  </a:cubicBezTo>
                  <a:cubicBezTo>
                    <a:pt x="4161024" y="315389"/>
                    <a:pt x="4125782" y="291576"/>
                    <a:pt x="4077204" y="290624"/>
                  </a:cubicBezTo>
                  <a:close/>
                  <a:moveTo>
                    <a:pt x="3600002" y="256334"/>
                  </a:moveTo>
                  <a:cubicBezTo>
                    <a:pt x="3628577" y="267764"/>
                    <a:pt x="3640960" y="289672"/>
                    <a:pt x="3663820" y="304912"/>
                  </a:cubicBezTo>
                  <a:cubicBezTo>
                    <a:pt x="3685727" y="319199"/>
                    <a:pt x="3711445" y="325867"/>
                    <a:pt x="3732400" y="340154"/>
                  </a:cubicBezTo>
                  <a:cubicBezTo>
                    <a:pt x="3769547" y="364919"/>
                    <a:pt x="3834317" y="462074"/>
                    <a:pt x="3834317" y="524939"/>
                  </a:cubicBezTo>
                  <a:cubicBezTo>
                    <a:pt x="3812410" y="550657"/>
                    <a:pt x="3793360" y="590662"/>
                    <a:pt x="3747640" y="590662"/>
                  </a:cubicBezTo>
                  <a:cubicBezTo>
                    <a:pt x="3732400" y="542084"/>
                    <a:pt x="3725732" y="465884"/>
                    <a:pt x="3699062" y="428737"/>
                  </a:cubicBezTo>
                  <a:cubicBezTo>
                    <a:pt x="3691442" y="417307"/>
                    <a:pt x="3676202" y="408734"/>
                    <a:pt x="3668582" y="398257"/>
                  </a:cubicBezTo>
                  <a:cubicBezTo>
                    <a:pt x="3651437" y="374444"/>
                    <a:pt x="3633340" y="353489"/>
                    <a:pt x="3615242" y="330629"/>
                  </a:cubicBezTo>
                  <a:cubicBezTo>
                    <a:pt x="3606670" y="323009"/>
                    <a:pt x="3597145" y="315389"/>
                    <a:pt x="3587620" y="307769"/>
                  </a:cubicBezTo>
                  <a:cubicBezTo>
                    <a:pt x="3587620" y="293482"/>
                    <a:pt x="3587620" y="280147"/>
                    <a:pt x="3587620" y="266812"/>
                  </a:cubicBezTo>
                  <a:cubicBezTo>
                    <a:pt x="3587620" y="263954"/>
                    <a:pt x="3596192" y="255382"/>
                    <a:pt x="3600002" y="256334"/>
                  </a:cubicBezTo>
                  <a:close/>
                  <a:moveTo>
                    <a:pt x="189099" y="169656"/>
                  </a:moveTo>
                  <a:cubicBezTo>
                    <a:pt x="218627" y="175371"/>
                    <a:pt x="218627" y="196326"/>
                    <a:pt x="239582" y="207756"/>
                  </a:cubicBezTo>
                  <a:cubicBezTo>
                    <a:pt x="293874" y="235379"/>
                    <a:pt x="393887" y="283956"/>
                    <a:pt x="416747" y="339201"/>
                  </a:cubicBezTo>
                  <a:cubicBezTo>
                    <a:pt x="424367" y="357299"/>
                    <a:pt x="414842" y="385874"/>
                    <a:pt x="419604" y="407781"/>
                  </a:cubicBezTo>
                  <a:cubicBezTo>
                    <a:pt x="425319" y="434451"/>
                    <a:pt x="424367" y="472551"/>
                    <a:pt x="424367" y="506841"/>
                  </a:cubicBezTo>
                  <a:cubicBezTo>
                    <a:pt x="424367" y="522081"/>
                    <a:pt x="426272" y="537321"/>
                    <a:pt x="429129" y="550656"/>
                  </a:cubicBezTo>
                  <a:cubicBezTo>
                    <a:pt x="428177" y="577326"/>
                    <a:pt x="427224" y="603044"/>
                    <a:pt x="426272" y="629714"/>
                  </a:cubicBezTo>
                  <a:cubicBezTo>
                    <a:pt x="426272" y="694484"/>
                    <a:pt x="428177" y="764969"/>
                    <a:pt x="415794" y="822119"/>
                  </a:cubicBezTo>
                  <a:cubicBezTo>
                    <a:pt x="414842" y="844026"/>
                    <a:pt x="413889" y="864981"/>
                    <a:pt x="412937" y="885936"/>
                  </a:cubicBezTo>
                  <a:cubicBezTo>
                    <a:pt x="398649" y="946896"/>
                    <a:pt x="393887" y="1006904"/>
                    <a:pt x="371979" y="1058339"/>
                  </a:cubicBezTo>
                  <a:cubicBezTo>
                    <a:pt x="363407" y="1078341"/>
                    <a:pt x="353882" y="1111679"/>
                    <a:pt x="333879" y="1119299"/>
                  </a:cubicBezTo>
                  <a:cubicBezTo>
                    <a:pt x="328164" y="1123109"/>
                    <a:pt x="312924" y="1122156"/>
                    <a:pt x="303399" y="1122156"/>
                  </a:cubicBezTo>
                  <a:cubicBezTo>
                    <a:pt x="286254" y="1095486"/>
                    <a:pt x="290064" y="1064054"/>
                    <a:pt x="291017" y="1020239"/>
                  </a:cubicBezTo>
                  <a:cubicBezTo>
                    <a:pt x="296732" y="1012619"/>
                    <a:pt x="292922" y="993569"/>
                    <a:pt x="291017" y="984996"/>
                  </a:cubicBezTo>
                  <a:cubicBezTo>
                    <a:pt x="289112" y="983091"/>
                    <a:pt x="286254" y="984044"/>
                    <a:pt x="283397" y="984996"/>
                  </a:cubicBezTo>
                  <a:cubicBezTo>
                    <a:pt x="263394" y="1005951"/>
                    <a:pt x="240534" y="1024049"/>
                    <a:pt x="217674" y="1041194"/>
                  </a:cubicBezTo>
                  <a:cubicBezTo>
                    <a:pt x="213864" y="1045956"/>
                    <a:pt x="209102" y="1051671"/>
                    <a:pt x="205292" y="1056434"/>
                  </a:cubicBezTo>
                  <a:cubicBezTo>
                    <a:pt x="181479" y="1072626"/>
                    <a:pt x="156714" y="1083104"/>
                    <a:pt x="133854" y="1099296"/>
                  </a:cubicBezTo>
                  <a:cubicBezTo>
                    <a:pt x="118614" y="1110726"/>
                    <a:pt x="93849" y="1145969"/>
                    <a:pt x="80514" y="1152636"/>
                  </a:cubicBezTo>
                  <a:cubicBezTo>
                    <a:pt x="73847" y="1154541"/>
                    <a:pt x="39557" y="1154541"/>
                    <a:pt x="35747" y="1152636"/>
                  </a:cubicBezTo>
                  <a:cubicBezTo>
                    <a:pt x="35747" y="1152636"/>
                    <a:pt x="32889" y="1150731"/>
                    <a:pt x="31937" y="1149779"/>
                  </a:cubicBezTo>
                  <a:cubicBezTo>
                    <a:pt x="-6163" y="1136444"/>
                    <a:pt x="-448" y="1055481"/>
                    <a:pt x="1457" y="1013571"/>
                  </a:cubicBezTo>
                  <a:cubicBezTo>
                    <a:pt x="1457" y="1012619"/>
                    <a:pt x="2409" y="1005951"/>
                    <a:pt x="3362" y="1004046"/>
                  </a:cubicBezTo>
                  <a:cubicBezTo>
                    <a:pt x="5267" y="1001189"/>
                    <a:pt x="7172" y="1000236"/>
                    <a:pt x="9077" y="998331"/>
                  </a:cubicBezTo>
                  <a:cubicBezTo>
                    <a:pt x="66227" y="960231"/>
                    <a:pt x="79562" y="886889"/>
                    <a:pt x="101469" y="814499"/>
                  </a:cubicBezTo>
                  <a:cubicBezTo>
                    <a:pt x="107184" y="796401"/>
                    <a:pt x="126234" y="779256"/>
                    <a:pt x="119567" y="750681"/>
                  </a:cubicBezTo>
                  <a:cubicBezTo>
                    <a:pt x="115757" y="732584"/>
                    <a:pt x="110994" y="710676"/>
                    <a:pt x="107184" y="694484"/>
                  </a:cubicBezTo>
                  <a:cubicBezTo>
                    <a:pt x="107184" y="687816"/>
                    <a:pt x="107184" y="681149"/>
                    <a:pt x="107184" y="674481"/>
                  </a:cubicBezTo>
                  <a:cubicBezTo>
                    <a:pt x="101469" y="656384"/>
                    <a:pt x="83372" y="645906"/>
                    <a:pt x="79562" y="623999"/>
                  </a:cubicBezTo>
                  <a:cubicBezTo>
                    <a:pt x="78609" y="621141"/>
                    <a:pt x="89087" y="612569"/>
                    <a:pt x="94802" y="611616"/>
                  </a:cubicBezTo>
                  <a:cubicBezTo>
                    <a:pt x="122424" y="611616"/>
                    <a:pt x="128139" y="625904"/>
                    <a:pt x="145284" y="631619"/>
                  </a:cubicBezTo>
                  <a:cubicBezTo>
                    <a:pt x="161477" y="637334"/>
                    <a:pt x="175764" y="630666"/>
                    <a:pt x="191004" y="636381"/>
                  </a:cubicBezTo>
                  <a:cubicBezTo>
                    <a:pt x="204339" y="641144"/>
                    <a:pt x="211007" y="652574"/>
                    <a:pt x="221484" y="659241"/>
                  </a:cubicBezTo>
                  <a:cubicBezTo>
                    <a:pt x="232914" y="660194"/>
                    <a:pt x="243392" y="662099"/>
                    <a:pt x="254822" y="664004"/>
                  </a:cubicBezTo>
                  <a:cubicBezTo>
                    <a:pt x="269109" y="670671"/>
                    <a:pt x="278634" y="684006"/>
                    <a:pt x="292922" y="689721"/>
                  </a:cubicBezTo>
                  <a:cubicBezTo>
                    <a:pt x="293874" y="670671"/>
                    <a:pt x="295779" y="650669"/>
                    <a:pt x="297684" y="631619"/>
                  </a:cubicBezTo>
                  <a:cubicBezTo>
                    <a:pt x="297684" y="614474"/>
                    <a:pt x="297684" y="598281"/>
                    <a:pt x="297684" y="581136"/>
                  </a:cubicBezTo>
                  <a:cubicBezTo>
                    <a:pt x="309114" y="530654"/>
                    <a:pt x="308162" y="416354"/>
                    <a:pt x="292922" y="370634"/>
                  </a:cubicBezTo>
                  <a:cubicBezTo>
                    <a:pt x="283397" y="342059"/>
                    <a:pt x="255774" y="323961"/>
                    <a:pt x="239582" y="302054"/>
                  </a:cubicBezTo>
                  <a:cubicBezTo>
                    <a:pt x="229104" y="288719"/>
                    <a:pt x="222437" y="272526"/>
                    <a:pt x="211959" y="259191"/>
                  </a:cubicBezTo>
                  <a:cubicBezTo>
                    <a:pt x="193862" y="236331"/>
                    <a:pt x="168144" y="222996"/>
                    <a:pt x="169097" y="187754"/>
                  </a:cubicBezTo>
                  <a:cubicBezTo>
                    <a:pt x="169097" y="182991"/>
                    <a:pt x="182432" y="168704"/>
                    <a:pt x="189099" y="169656"/>
                  </a:cubicBezTo>
                  <a:close/>
                  <a:moveTo>
                    <a:pt x="2741800" y="161084"/>
                  </a:moveTo>
                  <a:cubicBezTo>
                    <a:pt x="2758945" y="173466"/>
                    <a:pt x="2781805" y="164894"/>
                    <a:pt x="2802760" y="173466"/>
                  </a:cubicBezTo>
                  <a:cubicBezTo>
                    <a:pt x="2816095" y="179181"/>
                    <a:pt x="2824667" y="193469"/>
                    <a:pt x="2836097" y="201089"/>
                  </a:cubicBezTo>
                  <a:cubicBezTo>
                    <a:pt x="2858005" y="215376"/>
                    <a:pt x="2886580" y="222044"/>
                    <a:pt x="2899915" y="243951"/>
                  </a:cubicBezTo>
                  <a:cubicBezTo>
                    <a:pt x="2909440" y="260144"/>
                    <a:pt x="2913250" y="292529"/>
                    <a:pt x="2904677" y="312531"/>
                  </a:cubicBezTo>
                  <a:cubicBezTo>
                    <a:pt x="2902772" y="317294"/>
                    <a:pt x="2894200" y="323009"/>
                    <a:pt x="2892295" y="327771"/>
                  </a:cubicBezTo>
                  <a:cubicBezTo>
                    <a:pt x="2892295" y="349679"/>
                    <a:pt x="2892295" y="371586"/>
                    <a:pt x="2892295" y="393494"/>
                  </a:cubicBezTo>
                  <a:cubicBezTo>
                    <a:pt x="2892295" y="448739"/>
                    <a:pt x="2885627" y="515414"/>
                    <a:pt x="2895152" y="565896"/>
                  </a:cubicBezTo>
                  <a:cubicBezTo>
                    <a:pt x="2896105" y="565896"/>
                    <a:pt x="2898010" y="565896"/>
                    <a:pt x="2899915" y="565896"/>
                  </a:cubicBezTo>
                  <a:cubicBezTo>
                    <a:pt x="2923727" y="548751"/>
                    <a:pt x="2948492" y="537321"/>
                    <a:pt x="2971352" y="520176"/>
                  </a:cubicBezTo>
                  <a:cubicBezTo>
                    <a:pt x="3020882" y="482076"/>
                    <a:pt x="3028502" y="412544"/>
                    <a:pt x="3123752" y="433499"/>
                  </a:cubicBezTo>
                  <a:cubicBezTo>
                    <a:pt x="3128515" y="435404"/>
                    <a:pt x="3138992" y="463026"/>
                    <a:pt x="3131372" y="468741"/>
                  </a:cubicBezTo>
                  <a:cubicBezTo>
                    <a:pt x="3120895" y="476361"/>
                    <a:pt x="3120895" y="485886"/>
                    <a:pt x="3113275" y="496364"/>
                  </a:cubicBezTo>
                  <a:cubicBezTo>
                    <a:pt x="3102797" y="511604"/>
                    <a:pt x="3081842" y="531606"/>
                    <a:pt x="3068507" y="544941"/>
                  </a:cubicBezTo>
                  <a:cubicBezTo>
                    <a:pt x="3041837" y="564944"/>
                    <a:pt x="3014215" y="583041"/>
                    <a:pt x="2987545" y="603044"/>
                  </a:cubicBezTo>
                  <a:cubicBezTo>
                    <a:pt x="2974210" y="612569"/>
                    <a:pt x="2962780" y="628761"/>
                    <a:pt x="2949445" y="638286"/>
                  </a:cubicBezTo>
                  <a:cubicBezTo>
                    <a:pt x="2936110" y="647811"/>
                    <a:pt x="2898962" y="667814"/>
                    <a:pt x="2891342" y="681149"/>
                  </a:cubicBezTo>
                  <a:cubicBezTo>
                    <a:pt x="2888485" y="699246"/>
                    <a:pt x="2886580" y="716391"/>
                    <a:pt x="2883722" y="734489"/>
                  </a:cubicBezTo>
                  <a:cubicBezTo>
                    <a:pt x="2871340" y="779256"/>
                    <a:pt x="2864672" y="831644"/>
                    <a:pt x="2845622" y="873554"/>
                  </a:cubicBezTo>
                  <a:cubicBezTo>
                    <a:pt x="2829430" y="908796"/>
                    <a:pt x="2795140" y="929751"/>
                    <a:pt x="2766565" y="952611"/>
                  </a:cubicBezTo>
                  <a:cubicBezTo>
                    <a:pt x="2691317" y="1014524"/>
                    <a:pt x="2607497" y="1073579"/>
                    <a:pt x="2472242" y="1074531"/>
                  </a:cubicBezTo>
                  <a:cubicBezTo>
                    <a:pt x="2472242" y="1073579"/>
                    <a:pt x="2472242" y="1071674"/>
                    <a:pt x="2472242" y="1069769"/>
                  </a:cubicBezTo>
                  <a:cubicBezTo>
                    <a:pt x="2482720" y="1053576"/>
                    <a:pt x="2480815" y="1041194"/>
                    <a:pt x="2497960" y="1028811"/>
                  </a:cubicBezTo>
                  <a:cubicBezTo>
                    <a:pt x="2510342" y="1020239"/>
                    <a:pt x="2526535" y="1008809"/>
                    <a:pt x="2538917" y="1003094"/>
                  </a:cubicBezTo>
                  <a:cubicBezTo>
                    <a:pt x="2545585" y="1002141"/>
                    <a:pt x="2552252" y="1001189"/>
                    <a:pt x="2558920" y="1000236"/>
                  </a:cubicBezTo>
                  <a:cubicBezTo>
                    <a:pt x="2567492" y="996426"/>
                    <a:pt x="2576065" y="992616"/>
                    <a:pt x="2586542" y="987854"/>
                  </a:cubicBezTo>
                  <a:cubicBezTo>
                    <a:pt x="2596067" y="984044"/>
                    <a:pt x="2604640" y="977376"/>
                    <a:pt x="2612260" y="972614"/>
                  </a:cubicBezTo>
                  <a:cubicBezTo>
                    <a:pt x="2663695" y="939276"/>
                    <a:pt x="2736085" y="853551"/>
                    <a:pt x="2736085" y="769731"/>
                  </a:cubicBezTo>
                  <a:cubicBezTo>
                    <a:pt x="2692270" y="771636"/>
                    <a:pt x="2657980" y="791639"/>
                    <a:pt x="2624642" y="804974"/>
                  </a:cubicBezTo>
                  <a:cubicBezTo>
                    <a:pt x="2617022" y="805926"/>
                    <a:pt x="2609402" y="807831"/>
                    <a:pt x="2601782" y="809736"/>
                  </a:cubicBezTo>
                  <a:cubicBezTo>
                    <a:pt x="2584637" y="820214"/>
                    <a:pt x="2572255" y="839264"/>
                    <a:pt x="2556062" y="850694"/>
                  </a:cubicBezTo>
                  <a:cubicBezTo>
                    <a:pt x="2534155" y="865934"/>
                    <a:pt x="2513200" y="874506"/>
                    <a:pt x="2492245" y="888794"/>
                  </a:cubicBezTo>
                  <a:cubicBezTo>
                    <a:pt x="2444620" y="921179"/>
                    <a:pt x="2391280" y="957374"/>
                    <a:pt x="2316985" y="942134"/>
                  </a:cubicBezTo>
                  <a:cubicBezTo>
                    <a:pt x="2281742" y="887841"/>
                    <a:pt x="2287457" y="871649"/>
                    <a:pt x="2289362" y="792591"/>
                  </a:cubicBezTo>
                  <a:cubicBezTo>
                    <a:pt x="2290315" y="786876"/>
                    <a:pt x="2292220" y="784971"/>
                    <a:pt x="2294125" y="784971"/>
                  </a:cubicBezTo>
                  <a:cubicBezTo>
                    <a:pt x="2296982" y="783066"/>
                    <a:pt x="2300792" y="785924"/>
                    <a:pt x="2304602" y="790686"/>
                  </a:cubicBezTo>
                  <a:cubicBezTo>
                    <a:pt x="2311270" y="802116"/>
                    <a:pt x="2322700" y="815451"/>
                    <a:pt x="2332225" y="824024"/>
                  </a:cubicBezTo>
                  <a:cubicBezTo>
                    <a:pt x="2334130" y="824024"/>
                    <a:pt x="2344607" y="823071"/>
                    <a:pt x="2352227" y="821166"/>
                  </a:cubicBezTo>
                  <a:cubicBezTo>
                    <a:pt x="2365562" y="817356"/>
                    <a:pt x="2381755" y="809736"/>
                    <a:pt x="2395090" y="805926"/>
                  </a:cubicBezTo>
                  <a:cubicBezTo>
                    <a:pt x="2403662" y="804974"/>
                    <a:pt x="2413187" y="804021"/>
                    <a:pt x="2422712" y="803069"/>
                  </a:cubicBezTo>
                  <a:cubicBezTo>
                    <a:pt x="2453192" y="792591"/>
                    <a:pt x="2497960" y="762111"/>
                    <a:pt x="2526535" y="744966"/>
                  </a:cubicBezTo>
                  <a:cubicBezTo>
                    <a:pt x="2544632" y="734489"/>
                    <a:pt x="2565587" y="732584"/>
                    <a:pt x="2587495" y="724964"/>
                  </a:cubicBezTo>
                  <a:cubicBezTo>
                    <a:pt x="2606545" y="718296"/>
                    <a:pt x="2627500" y="706866"/>
                    <a:pt x="2645597" y="699246"/>
                  </a:cubicBezTo>
                  <a:cubicBezTo>
                    <a:pt x="2667505" y="689721"/>
                    <a:pt x="2750372" y="662099"/>
                    <a:pt x="2759897" y="648764"/>
                  </a:cubicBezTo>
                  <a:cubicBezTo>
                    <a:pt x="2776090" y="625904"/>
                    <a:pt x="2765612" y="578279"/>
                    <a:pt x="2772280" y="546846"/>
                  </a:cubicBezTo>
                  <a:cubicBezTo>
                    <a:pt x="2781805" y="504936"/>
                    <a:pt x="2780852" y="390636"/>
                    <a:pt x="2767517" y="354441"/>
                  </a:cubicBezTo>
                  <a:cubicBezTo>
                    <a:pt x="2751325" y="311579"/>
                    <a:pt x="2697032" y="229664"/>
                    <a:pt x="2718940" y="171561"/>
                  </a:cubicBezTo>
                  <a:cubicBezTo>
                    <a:pt x="2726560" y="166799"/>
                    <a:pt x="2730370" y="162989"/>
                    <a:pt x="2741800" y="161084"/>
                  </a:cubicBezTo>
                  <a:close/>
                  <a:moveTo>
                    <a:pt x="4109589" y="20114"/>
                  </a:moveTo>
                  <a:cubicBezTo>
                    <a:pt x="4122924" y="32496"/>
                    <a:pt x="4146737" y="47736"/>
                    <a:pt x="4147689" y="70596"/>
                  </a:cubicBezTo>
                  <a:cubicBezTo>
                    <a:pt x="4156262" y="84884"/>
                    <a:pt x="4141974" y="115364"/>
                    <a:pt x="4137212" y="126794"/>
                  </a:cubicBezTo>
                  <a:cubicBezTo>
                    <a:pt x="4121019" y="166799"/>
                    <a:pt x="4086729" y="195374"/>
                    <a:pt x="4083871" y="243951"/>
                  </a:cubicBezTo>
                  <a:cubicBezTo>
                    <a:pt x="4086729" y="244904"/>
                    <a:pt x="4088634" y="245856"/>
                    <a:pt x="4091492" y="246809"/>
                  </a:cubicBezTo>
                  <a:cubicBezTo>
                    <a:pt x="4106732" y="256334"/>
                    <a:pt x="4143879" y="234426"/>
                    <a:pt x="4157214" y="228711"/>
                  </a:cubicBezTo>
                  <a:cubicBezTo>
                    <a:pt x="4185789" y="216329"/>
                    <a:pt x="4213412" y="213471"/>
                    <a:pt x="4245796" y="202994"/>
                  </a:cubicBezTo>
                  <a:cubicBezTo>
                    <a:pt x="4252464" y="201089"/>
                    <a:pt x="4264846" y="191564"/>
                    <a:pt x="4276277" y="195374"/>
                  </a:cubicBezTo>
                  <a:cubicBezTo>
                    <a:pt x="4282944" y="197279"/>
                    <a:pt x="4288659" y="205851"/>
                    <a:pt x="4296279" y="207756"/>
                  </a:cubicBezTo>
                  <a:cubicBezTo>
                    <a:pt x="4313424" y="212519"/>
                    <a:pt x="4338189" y="204899"/>
                    <a:pt x="4346762" y="218234"/>
                  </a:cubicBezTo>
                  <a:cubicBezTo>
                    <a:pt x="4365812" y="243951"/>
                    <a:pt x="4335332" y="288719"/>
                    <a:pt x="4328664" y="306816"/>
                  </a:cubicBezTo>
                  <a:cubicBezTo>
                    <a:pt x="4303899" y="370634"/>
                    <a:pt x="4250559" y="417306"/>
                    <a:pt x="4211507" y="468741"/>
                  </a:cubicBezTo>
                  <a:cubicBezTo>
                    <a:pt x="4195314" y="489696"/>
                    <a:pt x="4166739" y="489696"/>
                    <a:pt x="4157214" y="521129"/>
                  </a:cubicBezTo>
                  <a:cubicBezTo>
                    <a:pt x="4175312" y="521129"/>
                    <a:pt x="4192457" y="521129"/>
                    <a:pt x="4210554" y="521129"/>
                  </a:cubicBezTo>
                  <a:cubicBezTo>
                    <a:pt x="4221032" y="528749"/>
                    <a:pt x="4239129" y="528749"/>
                    <a:pt x="4251512" y="533511"/>
                  </a:cubicBezTo>
                  <a:cubicBezTo>
                    <a:pt x="4261989" y="623999"/>
                    <a:pt x="4217221" y="652574"/>
                    <a:pt x="4167692" y="688769"/>
                  </a:cubicBezTo>
                  <a:cubicBezTo>
                    <a:pt x="4158167" y="696389"/>
                    <a:pt x="4151499" y="709724"/>
                    <a:pt x="4140069" y="716391"/>
                  </a:cubicBezTo>
                  <a:cubicBezTo>
                    <a:pt x="4121971" y="725916"/>
                    <a:pt x="4101969" y="727821"/>
                    <a:pt x="4083871" y="736394"/>
                  </a:cubicBezTo>
                  <a:cubicBezTo>
                    <a:pt x="4053392" y="749729"/>
                    <a:pt x="4029579" y="776399"/>
                    <a:pt x="3989574" y="779256"/>
                  </a:cubicBezTo>
                  <a:cubicBezTo>
                    <a:pt x="3987669" y="770684"/>
                    <a:pt x="3984812" y="757349"/>
                    <a:pt x="3986717" y="753539"/>
                  </a:cubicBezTo>
                  <a:cubicBezTo>
                    <a:pt x="4001957" y="733536"/>
                    <a:pt x="4024817" y="718296"/>
                    <a:pt x="4044819" y="703056"/>
                  </a:cubicBezTo>
                  <a:cubicBezTo>
                    <a:pt x="4052439" y="697341"/>
                    <a:pt x="4058154" y="684006"/>
                    <a:pt x="4064821" y="675434"/>
                  </a:cubicBezTo>
                  <a:cubicBezTo>
                    <a:pt x="4079109" y="663051"/>
                    <a:pt x="4092444" y="649716"/>
                    <a:pt x="4105779" y="637334"/>
                  </a:cubicBezTo>
                  <a:cubicBezTo>
                    <a:pt x="4108637" y="630666"/>
                    <a:pt x="4110542" y="623999"/>
                    <a:pt x="4113399" y="617331"/>
                  </a:cubicBezTo>
                  <a:cubicBezTo>
                    <a:pt x="4121019" y="605901"/>
                    <a:pt x="4131496" y="599234"/>
                    <a:pt x="4136259" y="583994"/>
                  </a:cubicBezTo>
                  <a:cubicBezTo>
                    <a:pt x="4132449" y="583994"/>
                    <a:pt x="4127687" y="583994"/>
                    <a:pt x="4123877" y="583994"/>
                  </a:cubicBezTo>
                  <a:cubicBezTo>
                    <a:pt x="4110542" y="595424"/>
                    <a:pt x="4096254" y="599234"/>
                    <a:pt x="4081014" y="609711"/>
                  </a:cubicBezTo>
                  <a:cubicBezTo>
                    <a:pt x="4061012" y="622094"/>
                    <a:pt x="4046724" y="645906"/>
                    <a:pt x="4027674" y="660194"/>
                  </a:cubicBezTo>
                  <a:cubicBezTo>
                    <a:pt x="3968619" y="704009"/>
                    <a:pt x="3900039" y="750681"/>
                    <a:pt x="3827649" y="779256"/>
                  </a:cubicBezTo>
                  <a:cubicBezTo>
                    <a:pt x="3774309" y="801164"/>
                    <a:pt x="3712396" y="836406"/>
                    <a:pt x="3635244" y="820214"/>
                  </a:cubicBezTo>
                  <a:cubicBezTo>
                    <a:pt x="3633339" y="815451"/>
                    <a:pt x="3632387" y="809736"/>
                    <a:pt x="3632387" y="802116"/>
                  </a:cubicBezTo>
                  <a:cubicBezTo>
                    <a:pt x="3634292" y="800211"/>
                    <a:pt x="3633339" y="802116"/>
                    <a:pt x="3635244" y="797354"/>
                  </a:cubicBezTo>
                  <a:cubicBezTo>
                    <a:pt x="3697157" y="763064"/>
                    <a:pt x="3755259" y="719249"/>
                    <a:pt x="3815267" y="683054"/>
                  </a:cubicBezTo>
                  <a:cubicBezTo>
                    <a:pt x="3826696" y="679244"/>
                    <a:pt x="3837174" y="676386"/>
                    <a:pt x="3848604" y="672576"/>
                  </a:cubicBezTo>
                  <a:cubicBezTo>
                    <a:pt x="3885752" y="648764"/>
                    <a:pt x="3930519" y="624951"/>
                    <a:pt x="3970524" y="603996"/>
                  </a:cubicBezTo>
                  <a:cubicBezTo>
                    <a:pt x="4000052" y="588756"/>
                    <a:pt x="4032437" y="578279"/>
                    <a:pt x="4059107" y="561134"/>
                  </a:cubicBezTo>
                  <a:cubicBezTo>
                    <a:pt x="4071489" y="552561"/>
                    <a:pt x="4090539" y="552561"/>
                    <a:pt x="4094349" y="535416"/>
                  </a:cubicBezTo>
                  <a:cubicBezTo>
                    <a:pt x="4093396" y="535416"/>
                    <a:pt x="4091492" y="535416"/>
                    <a:pt x="4089587" y="535416"/>
                  </a:cubicBezTo>
                  <a:cubicBezTo>
                    <a:pt x="4068632" y="522081"/>
                    <a:pt x="4023864" y="562086"/>
                    <a:pt x="3993384" y="563039"/>
                  </a:cubicBezTo>
                  <a:cubicBezTo>
                    <a:pt x="3990527" y="556371"/>
                    <a:pt x="3990527" y="546846"/>
                    <a:pt x="3990527" y="537321"/>
                  </a:cubicBezTo>
                  <a:cubicBezTo>
                    <a:pt x="3998146" y="527796"/>
                    <a:pt x="4004814" y="513509"/>
                    <a:pt x="4005767" y="499221"/>
                  </a:cubicBezTo>
                  <a:cubicBezTo>
                    <a:pt x="3981954" y="483981"/>
                    <a:pt x="3981954" y="474456"/>
                    <a:pt x="3941949" y="471599"/>
                  </a:cubicBezTo>
                  <a:cubicBezTo>
                    <a:pt x="3929567" y="508746"/>
                    <a:pt x="3886704" y="520176"/>
                    <a:pt x="3860987" y="544941"/>
                  </a:cubicBezTo>
                  <a:cubicBezTo>
                    <a:pt x="3853367" y="543989"/>
                    <a:pt x="3849557" y="543036"/>
                    <a:pt x="3845746" y="537321"/>
                  </a:cubicBezTo>
                  <a:cubicBezTo>
                    <a:pt x="3835269" y="521129"/>
                    <a:pt x="3852414" y="510651"/>
                    <a:pt x="3858129" y="502079"/>
                  </a:cubicBezTo>
                  <a:cubicBezTo>
                    <a:pt x="3872417" y="481124"/>
                    <a:pt x="3894324" y="463026"/>
                    <a:pt x="3900992" y="436356"/>
                  </a:cubicBezTo>
                  <a:cubicBezTo>
                    <a:pt x="3888609" y="428736"/>
                    <a:pt x="3880989" y="422069"/>
                    <a:pt x="3880989" y="403019"/>
                  </a:cubicBezTo>
                  <a:cubicBezTo>
                    <a:pt x="3880989" y="402066"/>
                    <a:pt x="3882894" y="400161"/>
                    <a:pt x="3883846" y="400161"/>
                  </a:cubicBezTo>
                  <a:cubicBezTo>
                    <a:pt x="3899087" y="398256"/>
                    <a:pt x="3924804" y="396351"/>
                    <a:pt x="3941949" y="392541"/>
                  </a:cubicBezTo>
                  <a:cubicBezTo>
                    <a:pt x="3955284" y="371586"/>
                    <a:pt x="3979096" y="357299"/>
                    <a:pt x="3982907" y="328724"/>
                  </a:cubicBezTo>
                  <a:cubicBezTo>
                    <a:pt x="3957189" y="329676"/>
                    <a:pt x="3952427" y="343964"/>
                    <a:pt x="3924804" y="339201"/>
                  </a:cubicBezTo>
                  <a:cubicBezTo>
                    <a:pt x="3922899" y="334439"/>
                    <a:pt x="3921946" y="327771"/>
                    <a:pt x="3921946" y="319199"/>
                  </a:cubicBezTo>
                  <a:cubicBezTo>
                    <a:pt x="3933377" y="310626"/>
                    <a:pt x="3949569" y="293481"/>
                    <a:pt x="3949569" y="273479"/>
                  </a:cubicBezTo>
                  <a:cubicBezTo>
                    <a:pt x="3938139" y="273479"/>
                    <a:pt x="3919089" y="276336"/>
                    <a:pt x="3914327" y="273479"/>
                  </a:cubicBezTo>
                  <a:cubicBezTo>
                    <a:pt x="3893371" y="266811"/>
                    <a:pt x="3879084" y="245856"/>
                    <a:pt x="3876227" y="220139"/>
                  </a:cubicBezTo>
                  <a:cubicBezTo>
                    <a:pt x="3884799" y="215376"/>
                    <a:pt x="3886704" y="212519"/>
                    <a:pt x="3901944" y="212519"/>
                  </a:cubicBezTo>
                  <a:cubicBezTo>
                    <a:pt x="3931471" y="234426"/>
                    <a:pt x="3958142" y="208709"/>
                    <a:pt x="3982907" y="200136"/>
                  </a:cubicBezTo>
                  <a:cubicBezTo>
                    <a:pt x="3999099" y="194421"/>
                    <a:pt x="4009577" y="197279"/>
                    <a:pt x="4021007" y="189659"/>
                  </a:cubicBezTo>
                  <a:cubicBezTo>
                    <a:pt x="4059107" y="164894"/>
                    <a:pt x="4085777" y="94409"/>
                    <a:pt x="4086729" y="30591"/>
                  </a:cubicBezTo>
                  <a:cubicBezTo>
                    <a:pt x="4086729" y="22971"/>
                    <a:pt x="4105779" y="16304"/>
                    <a:pt x="4109589" y="20114"/>
                  </a:cubicBezTo>
                  <a:close/>
                  <a:moveTo>
                    <a:pt x="1675952" y="111"/>
                  </a:moveTo>
                  <a:cubicBezTo>
                    <a:pt x="1735959" y="-1794"/>
                    <a:pt x="1764534" y="21066"/>
                    <a:pt x="1800729" y="42974"/>
                  </a:cubicBezTo>
                  <a:cubicBezTo>
                    <a:pt x="1811207" y="48689"/>
                    <a:pt x="1824542" y="48689"/>
                    <a:pt x="1834067" y="55356"/>
                  </a:cubicBezTo>
                  <a:cubicBezTo>
                    <a:pt x="1855022" y="69644"/>
                    <a:pt x="1878834" y="84884"/>
                    <a:pt x="1899789" y="101076"/>
                  </a:cubicBezTo>
                  <a:cubicBezTo>
                    <a:pt x="1908362" y="107744"/>
                    <a:pt x="1911219" y="119174"/>
                    <a:pt x="1917887" y="126794"/>
                  </a:cubicBezTo>
                  <a:cubicBezTo>
                    <a:pt x="1922649" y="197279"/>
                    <a:pt x="1884549" y="217281"/>
                    <a:pt x="1814064" y="215376"/>
                  </a:cubicBezTo>
                  <a:cubicBezTo>
                    <a:pt x="1798824" y="245856"/>
                    <a:pt x="1757867" y="274431"/>
                    <a:pt x="1717862" y="279194"/>
                  </a:cubicBezTo>
                  <a:cubicBezTo>
                    <a:pt x="1709289" y="279194"/>
                    <a:pt x="1706432" y="255381"/>
                    <a:pt x="1710242" y="253476"/>
                  </a:cubicBezTo>
                  <a:cubicBezTo>
                    <a:pt x="1734054" y="237284"/>
                    <a:pt x="1731197" y="183944"/>
                    <a:pt x="1720719" y="151559"/>
                  </a:cubicBezTo>
                  <a:cubicBezTo>
                    <a:pt x="1715004" y="136319"/>
                    <a:pt x="1704527" y="114411"/>
                    <a:pt x="1695002" y="101076"/>
                  </a:cubicBezTo>
                  <a:cubicBezTo>
                    <a:pt x="1691192" y="98219"/>
                    <a:pt x="1688334" y="96314"/>
                    <a:pt x="1684524" y="93456"/>
                  </a:cubicBezTo>
                  <a:cubicBezTo>
                    <a:pt x="1683572" y="82979"/>
                    <a:pt x="1681667" y="73454"/>
                    <a:pt x="1678809" y="63929"/>
                  </a:cubicBezTo>
                  <a:cubicBezTo>
                    <a:pt x="1664522" y="34401"/>
                    <a:pt x="1646424" y="34401"/>
                    <a:pt x="1675952" y="111"/>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7" name="文本框 16">
            <a:extLst>
              <a:ext uri="{FF2B5EF4-FFF2-40B4-BE49-F238E27FC236}">
                <a16:creationId xmlns:a16="http://schemas.microsoft.com/office/drawing/2014/main" id="{6915DFF9-8CE6-4CDC-BD4A-DC1D300F7A57}"/>
              </a:ext>
            </a:extLst>
          </p:cNvPr>
          <p:cNvSpPr txBox="1"/>
          <p:nvPr userDrawn="1"/>
        </p:nvSpPr>
        <p:spPr>
          <a:xfrm>
            <a:off x="8993252" y="5000379"/>
            <a:ext cx="2903473" cy="1254189"/>
          </a:xfrm>
          <a:prstGeom prst="rect">
            <a:avLst/>
          </a:prstGeom>
          <a:noFill/>
        </p:spPr>
        <p:txBody>
          <a:bodyPr wrap="square" rtlCol="0">
            <a:spAutoFit/>
          </a:bodyPr>
          <a:lstStyle/>
          <a:p>
            <a:pPr algn="dist">
              <a:lnSpc>
                <a:spcPct val="150000"/>
              </a:lnSpc>
            </a:pPr>
            <a:r>
              <a:rPr lang="zh-CN" altLang="en-US"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rPr>
              <a:t>区块链研究中心</a:t>
            </a:r>
            <a:endParaRPr lang="en-US" altLang="zh-CN"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通信地址：北京大学燕园大厦</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层</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联系方式：</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brc@pku.edu.cn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944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5655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8" name="矩形 57">
            <a:extLst>
              <a:ext uri="{FF2B5EF4-FFF2-40B4-BE49-F238E27FC236}">
                <a16:creationId xmlns:a16="http://schemas.microsoft.com/office/drawing/2014/main" id="{02BAFDAF-1864-45A5-AB8D-9EABDA305309}"/>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21E64FF-E8EA-420D-B9C1-34F56C608EF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0" name="文本框 59">
            <a:extLst>
              <a:ext uri="{FF2B5EF4-FFF2-40B4-BE49-F238E27FC236}">
                <a16:creationId xmlns:a16="http://schemas.microsoft.com/office/drawing/2014/main" id="{1A12E6E3-C5DE-4190-9025-CD8BD80B23BB}"/>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标题">
    <p:spTree>
      <p:nvGrpSpPr>
        <p:cNvPr id="1" name=""/>
        <p:cNvGrpSpPr/>
        <p:nvPr/>
      </p:nvGrpSpPr>
      <p:grpSpPr>
        <a:xfrm>
          <a:off x="0" y="0"/>
          <a:ext cx="0" cy="0"/>
          <a:chOff x="0" y="0"/>
          <a:chExt cx="0" cy="0"/>
        </a:xfrm>
      </p:grpSpPr>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990033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91" r:id="rId6"/>
    <p:sldLayoutId id="2147483689" r:id="rId7"/>
    <p:sldLayoutId id="2147483690" r:id="rId8"/>
    <p:sldLayoutId id="2147483734" r:id="rId9"/>
    <p:sldLayoutId id="2147483735" r:id="rId10"/>
    <p:sldLayoutId id="2147483733" r:id="rId11"/>
    <p:sldLayoutId id="2147483681" r:id="rId12"/>
    <p:sldLayoutId id="214748373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C22614-04C8-4E9B-B6EA-8E22F88A8F5A}"/>
              </a:ext>
            </a:extLst>
          </p:cNvPr>
          <p:cNvSpPr>
            <a:spLocks noGrp="1"/>
          </p:cNvSpPr>
          <p:nvPr>
            <p:ph type="body" sz="quarter" idx="10"/>
          </p:nvPr>
        </p:nvSpPr>
        <p:spPr/>
        <p:txBody>
          <a:bodyPr>
            <a:normAutofit fontScale="92500" lnSpcReduction="10000"/>
          </a:bodyPr>
          <a:lstStyle/>
          <a:p>
            <a:r>
              <a:rPr lang="en-US" altLang="zh-CN" sz="6600" dirty="0">
                <a:latin typeface="Candara" panose="020E0502030303020204" pitchFamily="34" charset="0"/>
              </a:rPr>
              <a:t>Secure Inference for GPT</a:t>
            </a:r>
            <a:endParaRPr lang="zh-CN" altLang="en-US" sz="6600" dirty="0">
              <a:latin typeface="Candara" panose="020E0502030303020204" pitchFamily="34" charset="0"/>
            </a:endParaRPr>
          </a:p>
        </p:txBody>
      </p:sp>
      <p:sp>
        <p:nvSpPr>
          <p:cNvPr id="3" name="文本占位符 2">
            <a:extLst>
              <a:ext uri="{FF2B5EF4-FFF2-40B4-BE49-F238E27FC236}">
                <a16:creationId xmlns:a16="http://schemas.microsoft.com/office/drawing/2014/main" id="{F1435857-4AE0-45FC-9374-62BBB153DCA0}"/>
              </a:ext>
            </a:extLst>
          </p:cNvPr>
          <p:cNvSpPr>
            <a:spLocks noGrp="1"/>
          </p:cNvSpPr>
          <p:nvPr>
            <p:ph type="body" sz="quarter" idx="11"/>
          </p:nvPr>
        </p:nvSpPr>
        <p:spPr/>
        <p:txBody>
          <a:bodyPr/>
          <a:lstStyle/>
          <a:p>
            <a:r>
              <a:rPr lang="zh-CN" altLang="en-US" dirty="0"/>
              <a:t>夏里宾</a:t>
            </a:r>
            <a:endParaRPr lang="en-US" altLang="zh-CN" dirty="0"/>
          </a:p>
          <a:p>
            <a:r>
              <a:rPr lang="en-US" altLang="zh-CN" dirty="0"/>
              <a:t>2024</a:t>
            </a:r>
            <a:r>
              <a:rPr lang="zh-CN" altLang="en-US" dirty="0"/>
              <a:t>年</a:t>
            </a:r>
            <a:r>
              <a:rPr lang="en-US" altLang="zh-CN" dirty="0"/>
              <a:t>7</a:t>
            </a:r>
            <a:r>
              <a:rPr lang="zh-CN" altLang="en-US" dirty="0"/>
              <a:t>月</a:t>
            </a:r>
            <a:r>
              <a:rPr lang="en-US" altLang="zh-CN" dirty="0"/>
              <a:t>5</a:t>
            </a:r>
            <a:r>
              <a:rPr lang="zh-CN" altLang="en-US" dirty="0"/>
              <a:t>日 </a:t>
            </a:r>
            <a:endParaRPr lang="en-US" altLang="zh-CN" dirty="0"/>
          </a:p>
        </p:txBody>
      </p:sp>
    </p:spTree>
    <p:extLst>
      <p:ext uri="{BB962C8B-B14F-4D97-AF65-F5344CB8AC3E}">
        <p14:creationId xmlns:p14="http://schemas.microsoft.com/office/powerpoint/2010/main" val="3885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462E-B415-4EE3-A81C-C0D47EC948C7}"/>
              </a:ext>
            </a:extLst>
          </p:cNvPr>
          <p:cNvSpPr>
            <a:spLocks noGrp="1"/>
          </p:cNvSpPr>
          <p:nvPr>
            <p:ph type="title"/>
          </p:nvPr>
        </p:nvSpPr>
        <p:spPr/>
        <p:txBody>
          <a:bodyPr/>
          <a:lstStyle/>
          <a:p>
            <a:r>
              <a:rPr lang="en-US" altLang="zh-CN" dirty="0" err="1"/>
              <a:t>DReLU</a:t>
            </a:r>
            <a:r>
              <a:rPr lang="en-US" altLang="zh-CN" dirty="0"/>
              <a:t> Protocol</a:t>
            </a:r>
            <a:endParaRPr lang="zh-CN" altLang="en-US" dirty="0"/>
          </a:p>
        </p:txBody>
      </p:sp>
      <p:sp>
        <p:nvSpPr>
          <p:cNvPr id="4" name="文本框 3">
            <a:extLst>
              <a:ext uri="{FF2B5EF4-FFF2-40B4-BE49-F238E27FC236}">
                <a16:creationId xmlns:a16="http://schemas.microsoft.com/office/drawing/2014/main" id="{79DDEEF1-F2F0-4582-BC8C-81BE88AC5B62}"/>
              </a:ext>
            </a:extLst>
          </p:cNvPr>
          <p:cNvSpPr txBox="1"/>
          <p:nvPr/>
        </p:nvSpPr>
        <p:spPr>
          <a:xfrm>
            <a:off x="442912" y="861087"/>
            <a:ext cx="116824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000000"/>
                </a:solidFill>
                <a:latin typeface="NimbusRomNo9L-Medi"/>
              </a:rPr>
              <a:t>M</a:t>
            </a:r>
            <a:r>
              <a:rPr lang="en-US" altLang="zh-CN" sz="2800" b="1" i="0" dirty="0">
                <a:solidFill>
                  <a:srgbClr val="000000"/>
                </a:solidFill>
                <a:effectLst/>
                <a:latin typeface="NimbusRomNo9L-Medi"/>
              </a:rPr>
              <a:t>ask and shuffle the shares of the array</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Compute the share of  TRC(x, i)−1</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Multiply a random element </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Shuffle the array</a:t>
            </a:r>
          </a:p>
          <a:p>
            <a:pPr marL="457200" indent="-457200">
              <a:buFont typeface="Arial" panose="020B0604020202020204" pitchFamily="34" charset="0"/>
              <a:buChar char="•"/>
            </a:pPr>
            <a:r>
              <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Privacy issues</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sign of </a:t>
            </a:r>
            <a:r>
              <a:rPr lang="en-US" altLang="zh-C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DReLU</a:t>
            </a: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 result to P2</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range of x due to the possibility of continuous zero</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Omit the corner case: x = 0 or x = 1</a:t>
            </a:r>
          </a:p>
          <a:p>
            <a:pPr marL="457200" indent="-457200">
              <a:buFont typeface="Arial" panose="020B0604020202020204" pitchFamily="34" charset="0"/>
              <a:buChar char="•"/>
            </a:pPr>
            <a:r>
              <a:rPr lang="en-US" altLang="zh-CN" sz="2800" b="1" dirty="0">
                <a:solidFill>
                  <a:srgbClr val="000000"/>
                </a:solidFill>
                <a:latin typeface="NimbusRomNo9L-Medi"/>
              </a:rPr>
              <a:t>Improvement</a:t>
            </a:r>
            <a:endParaRPr lang="en-US" altLang="zh-CN" sz="2800" b="1" i="0" dirty="0">
              <a:solidFill>
                <a:srgbClr val="000000"/>
              </a:solidFill>
              <a:effectLst/>
              <a:latin typeface="NimbusRomNo9L-Medi"/>
            </a:endParaRP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Mask the output of </a:t>
            </a:r>
            <a:r>
              <a:rPr lang="en-US" altLang="zh-CN" sz="2800" dirty="0" err="1">
                <a:solidFill>
                  <a:srgbClr val="000000"/>
                </a:solidFill>
                <a:latin typeface="NimbusRomNo9L-Medi"/>
                <a:ea typeface="Calibri" panose="020F0502020204030204" pitchFamily="34" charset="0"/>
                <a:cs typeface="Calibri" panose="020F0502020204030204" pitchFamily="34" charset="0"/>
              </a:rPr>
              <a:t>DReLU</a:t>
            </a:r>
            <a:r>
              <a:rPr lang="en-US" altLang="zh-CN" sz="2800" dirty="0">
                <a:solidFill>
                  <a:srgbClr val="000000"/>
                </a:solidFill>
                <a:latin typeface="NimbusRomNo9L-Medi"/>
                <a:ea typeface="Calibri" panose="020F0502020204030204" pitchFamily="34" charset="0"/>
                <a:cs typeface="Calibri" panose="020F0502020204030204" pitchFamily="34" charset="0"/>
              </a:rPr>
              <a:t> result with random negation</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Send the summation of subarrays</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Append [x] itself to the beginning of the array as u0</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Define u∗ := (−1)^t and v∗ := u∗ + 3 · u0 − 1</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2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2C3D-6F06-4B16-9179-E11F4229B566}"/>
              </a:ext>
            </a:extLst>
          </p:cNvPr>
          <p:cNvSpPr>
            <a:spLocks noGrp="1"/>
          </p:cNvSpPr>
          <p:nvPr>
            <p:ph type="title"/>
          </p:nvPr>
        </p:nvSpPr>
        <p:spPr/>
        <p:txBody>
          <a:bodyPr/>
          <a:lstStyle/>
          <a:p>
            <a:r>
              <a:rPr lang="en-US" altLang="zh-CN" dirty="0"/>
              <a:t>Protocols for Other Non-linear Functions</a:t>
            </a:r>
            <a:endParaRPr lang="zh-CN" altLang="en-US" dirty="0"/>
          </a:p>
        </p:txBody>
      </p:sp>
      <p:sp>
        <p:nvSpPr>
          <p:cNvPr id="3" name="文本框 2">
            <a:extLst>
              <a:ext uri="{FF2B5EF4-FFF2-40B4-BE49-F238E27FC236}">
                <a16:creationId xmlns:a16="http://schemas.microsoft.com/office/drawing/2014/main" id="{053B51FB-08E4-419C-81FB-8CAFBC249B90}"/>
              </a:ext>
            </a:extLst>
          </p:cNvPr>
          <p:cNvSpPr txBox="1"/>
          <p:nvPr/>
        </p:nvSpPr>
        <p:spPr>
          <a:xfrm>
            <a:off x="400051" y="861087"/>
            <a:ext cx="11968163" cy="5262979"/>
          </a:xfrm>
          <a:prstGeom prst="rect">
            <a:avLst/>
          </a:prstGeom>
          <a:noFill/>
        </p:spPr>
        <p:txBody>
          <a:bodyPr wrap="square" rtlCol="0">
            <a:spAutoFit/>
          </a:bodyPr>
          <a:lstStyle/>
          <a:p>
            <a:pPr marL="457200" indent="-457200">
              <a:buFont typeface="Arial" panose="020B0604020202020204" pitchFamily="34" charset="0"/>
              <a:buChar char="•"/>
            </a:pPr>
            <a:r>
              <a:rPr lang="es-ES" altLang="zh-CN" sz="2800" dirty="0">
                <a:latin typeface="Calibri" panose="020F0502020204030204" pitchFamily="34" charset="0"/>
                <a:ea typeface="Calibri" panose="020F0502020204030204" pitchFamily="34" charset="0"/>
                <a:cs typeface="Calibri" panose="020F0502020204030204" pitchFamily="34" charset="0"/>
              </a:rPr>
              <a:t>Equality(x</a:t>
            </a:r>
            <a:r>
              <a:rPr lang="zh-CN" altLang="en-US" sz="2800" dirty="0">
                <a:latin typeface="Calibri" panose="020F0502020204030204" pitchFamily="34" charset="0"/>
                <a:ea typeface="Calibri" panose="020F0502020204030204" pitchFamily="34" charset="0"/>
                <a:cs typeface="Calibri" panose="020F0502020204030204" pitchFamily="34" charset="0"/>
              </a:rPr>
              <a:t>，</a:t>
            </a:r>
            <a:r>
              <a:rPr lang="es-ES" altLang="zh-CN" sz="2800" dirty="0">
                <a:latin typeface="Calibri" panose="020F0502020204030204" pitchFamily="34" charset="0"/>
                <a:ea typeface="Calibri" panose="020F0502020204030204" pitchFamily="34" charset="0"/>
                <a:cs typeface="Calibri" panose="020F0502020204030204" pitchFamily="34" charset="0"/>
              </a:rPr>
              <a:t>y) = 1 − DReLU(x − y) ⊕ DReLU(y − x)</a:t>
            </a:r>
          </a:p>
          <a:p>
            <a:pPr marL="457200" indent="-457200">
              <a:buFont typeface="Arial" panose="020B0604020202020204" pitchFamily="34" charset="0"/>
              <a:buChar char="•"/>
            </a:pPr>
            <a:r>
              <a:rPr lang="de-DE" altLang="zh-CN" sz="2800" dirty="0">
                <a:latin typeface="Calibri" panose="020F0502020204030204" pitchFamily="34" charset="0"/>
                <a:ea typeface="Calibri" panose="020F0502020204030204" pitchFamily="34" charset="0"/>
                <a:cs typeface="Calibri" panose="020F0502020204030204" pitchFamily="34" charset="0"/>
              </a:rPr>
              <a:t>ABS(x) = (2 · DReLU(x) − 1) · x</a:t>
            </a:r>
            <a:endParaRPr lang="es-E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rounds</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to</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two</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Dynamic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MAX2, MIN2 and Funnel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can derive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Algorithm</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Piecewise Linear Unit (PLU)</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Binary-tree-based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invoke the MAX2 for O(n) time</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2-round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use the unblind CMP and matrix to compute the result</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MIN, SORT, and MED Protocols can be derived from MAX protocol</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B1A74BF-2F34-4267-8C2D-F7C66C79D991}"/>
              </a:ext>
            </a:extLst>
          </p:cNvPr>
          <p:cNvPicPr>
            <a:picLocks noChangeAspect="1"/>
          </p:cNvPicPr>
          <p:nvPr/>
        </p:nvPicPr>
        <p:blipFill>
          <a:blip r:embed="rId2"/>
          <a:stretch>
            <a:fillRect/>
          </a:stretch>
        </p:blipFill>
        <p:spPr>
          <a:xfrm>
            <a:off x="2025550" y="1798269"/>
            <a:ext cx="5212843" cy="803291"/>
          </a:xfrm>
          <a:prstGeom prst="rect">
            <a:avLst/>
          </a:prstGeom>
        </p:spPr>
      </p:pic>
      <p:pic>
        <p:nvPicPr>
          <p:cNvPr id="9" name="图片 8">
            <a:extLst>
              <a:ext uri="{FF2B5EF4-FFF2-40B4-BE49-F238E27FC236}">
                <a16:creationId xmlns:a16="http://schemas.microsoft.com/office/drawing/2014/main" id="{B2438425-BEAE-4CC4-BF65-4E4BE5BA8516}"/>
              </a:ext>
            </a:extLst>
          </p:cNvPr>
          <p:cNvPicPr>
            <a:picLocks noChangeAspect="1"/>
          </p:cNvPicPr>
          <p:nvPr/>
        </p:nvPicPr>
        <p:blipFill>
          <a:blip r:embed="rId3"/>
          <a:stretch>
            <a:fillRect/>
          </a:stretch>
        </p:blipFill>
        <p:spPr>
          <a:xfrm>
            <a:off x="5200531" y="3538742"/>
            <a:ext cx="5676359" cy="753707"/>
          </a:xfrm>
          <a:prstGeom prst="rect">
            <a:avLst/>
          </a:prstGeom>
        </p:spPr>
      </p:pic>
    </p:spTree>
    <p:extLst>
      <p:ext uri="{BB962C8B-B14F-4D97-AF65-F5344CB8AC3E}">
        <p14:creationId xmlns:p14="http://schemas.microsoft.com/office/powerpoint/2010/main" val="177075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18332-D846-4B28-AD77-8F2AF5A99C73}"/>
              </a:ext>
            </a:extLst>
          </p:cNvPr>
          <p:cNvSpPr>
            <a:spLocks noGrp="1"/>
          </p:cNvSpPr>
          <p:nvPr>
            <p:ph type="title"/>
          </p:nvPr>
        </p:nvSpPr>
        <p:spPr/>
        <p:txBody>
          <a:bodyPr/>
          <a:lstStyle/>
          <a:p>
            <a:r>
              <a:rPr lang="en-US" altLang="zh-CN" dirty="0"/>
              <a:t>Evaluation and Experiments</a:t>
            </a:r>
            <a:endParaRPr lang="zh-CN" altLang="en-US" dirty="0"/>
          </a:p>
        </p:txBody>
      </p:sp>
      <p:sp>
        <p:nvSpPr>
          <p:cNvPr id="3" name="文本框 2">
            <a:extLst>
              <a:ext uri="{FF2B5EF4-FFF2-40B4-BE49-F238E27FC236}">
                <a16:creationId xmlns:a16="http://schemas.microsoft.com/office/drawing/2014/main" id="{9E2E9665-8B34-47D1-BDCA-61812E71CFF1}"/>
              </a:ext>
            </a:extLst>
          </p:cNvPr>
          <p:cNvSpPr txBox="1"/>
          <p:nvPr/>
        </p:nvSpPr>
        <p:spPr>
          <a:xfrm>
            <a:off x="400051" y="861087"/>
            <a:ext cx="1196816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calculate the theoretical communication overhead</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Setting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Test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and so on.</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46C8242-A373-4A30-A004-4917B3A3FF58}"/>
              </a:ext>
            </a:extLst>
          </p:cNvPr>
          <p:cNvPicPr>
            <a:picLocks noChangeAspect="1"/>
          </p:cNvPicPr>
          <p:nvPr/>
        </p:nvPicPr>
        <p:blipFill>
          <a:blip r:embed="rId2"/>
          <a:stretch>
            <a:fillRect/>
          </a:stretch>
        </p:blipFill>
        <p:spPr>
          <a:xfrm>
            <a:off x="847602" y="2600769"/>
            <a:ext cx="4762745" cy="1771741"/>
          </a:xfrm>
          <a:prstGeom prst="rect">
            <a:avLst/>
          </a:prstGeom>
        </p:spPr>
      </p:pic>
    </p:spTree>
    <p:extLst>
      <p:ext uri="{BB962C8B-B14F-4D97-AF65-F5344CB8AC3E}">
        <p14:creationId xmlns:p14="http://schemas.microsoft.com/office/powerpoint/2010/main" val="421688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2BA8-7A16-4142-9A38-2D32D83BD81A}"/>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CD84926C-F3AA-4853-B7CA-0AFAEBBF96F0}"/>
              </a:ext>
            </a:extLst>
          </p:cNvPr>
          <p:cNvSpPr txBox="1"/>
          <p:nvPr/>
        </p:nvSpPr>
        <p:spPr>
          <a:xfrm>
            <a:off x="442912" y="861087"/>
            <a:ext cx="6253163" cy="3785652"/>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关于</a:t>
            </a:r>
            <a:r>
              <a:rPr lang="en-US" altLang="zh-CN" sz="2400" dirty="0">
                <a:solidFill>
                  <a:srgbClr val="000000"/>
                </a:solidFill>
                <a:latin typeface="NimbusRomNo9L-Medi"/>
              </a:rPr>
              <a:t>Lemma 1</a:t>
            </a:r>
            <a:r>
              <a:rPr lang="zh-CN" altLang="en-US" sz="2400" dirty="0">
                <a:solidFill>
                  <a:srgbClr val="000000"/>
                </a:solidFill>
                <a:latin typeface="NimbusRomNo9L-Medi"/>
              </a:rPr>
              <a:t>的证明，在</a:t>
            </a:r>
            <a:r>
              <a:rPr lang="en-US" altLang="zh-CN" sz="2400" dirty="0">
                <a:solidFill>
                  <a:srgbClr val="000000"/>
                </a:solidFill>
                <a:latin typeface="NimbusRomNo9L-Medi"/>
              </a:rPr>
              <a:t>Appendix C </a:t>
            </a:r>
            <a:r>
              <a:rPr lang="zh-CN" altLang="en-US" sz="2400" dirty="0">
                <a:solidFill>
                  <a:srgbClr val="000000"/>
                </a:solidFill>
                <a:latin typeface="NimbusRomNo9L-Medi"/>
              </a:rPr>
              <a:t>第</a:t>
            </a:r>
            <a:r>
              <a:rPr lang="en-US" altLang="zh-CN" sz="2400" dirty="0">
                <a:solidFill>
                  <a:srgbClr val="000000"/>
                </a:solidFill>
                <a:latin typeface="NimbusRomNo9L-Medi"/>
              </a:rPr>
              <a:t>17</a:t>
            </a:r>
            <a:r>
              <a:rPr lang="zh-CN" altLang="en-US" sz="2400" dirty="0">
                <a:solidFill>
                  <a:srgbClr val="000000"/>
                </a:solidFill>
                <a:latin typeface="NimbusRomNo9L-Medi"/>
              </a:rPr>
              <a:t>页中，为什么黄框的公式成立？</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已知 </a:t>
            </a:r>
            <a:r>
              <a:rPr lang="en-US" altLang="zh-CN" sz="2400" dirty="0">
                <a:latin typeface="Calibri" panose="020F0502020204030204" pitchFamily="34" charset="0"/>
                <a:ea typeface="Calibri" panose="020F0502020204030204" pitchFamily="34" charset="0"/>
                <a:cs typeface="Calibri" panose="020F0502020204030204" pitchFamily="34" charset="0"/>
              </a:rPr>
              <a:t>x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r &gt;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[x]_1 = x – r, </a:t>
            </a:r>
            <a:r>
              <a:rPr lang="zh-CN" altLang="en-US" sz="2400" dirty="0">
                <a:latin typeface="Calibri" panose="020F0502020204030204" pitchFamily="34" charset="0"/>
                <a:ea typeface="Calibri" panose="020F0502020204030204" pitchFamily="34" charset="0"/>
                <a:cs typeface="Calibri" panose="020F0502020204030204" pitchFamily="34" charset="0"/>
              </a:rPr>
              <a:t>那么 </a:t>
            </a:r>
            <a:r>
              <a:rPr lang="en-US" altLang="zh-CN" sz="2400" dirty="0">
                <a:latin typeface="Calibri" panose="020F0502020204030204" pitchFamily="34" charset="0"/>
                <a:ea typeface="Calibri" panose="020F0502020204030204" pitchFamily="34" charset="0"/>
                <a:cs typeface="Calibri" panose="020F0502020204030204" pitchFamily="34" charset="0"/>
              </a:rPr>
              <a:t>q – (q – [x]_1)/2^k = q – (q + r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)/2^k</a:t>
            </a:r>
            <a:r>
              <a:rPr lang="zh-CN" altLang="en-US" sz="2400" dirty="0">
                <a:latin typeface="Calibri" panose="020F0502020204030204" pitchFamily="34" charset="0"/>
                <a:ea typeface="Calibri" panose="020F0502020204030204" pitchFamily="34" charset="0"/>
                <a:cs typeface="Calibri" panose="020F0502020204030204" pitchFamily="34" charset="0"/>
              </a:rPr>
              <a:t>，但是黄框中的公式少了一个</a:t>
            </a:r>
            <a:r>
              <a:rPr lang="en-US" altLang="zh-CN" sz="2400" dirty="0">
                <a:latin typeface="Calibri" panose="020F0502020204030204" pitchFamily="34" charset="0"/>
                <a:ea typeface="Calibri" panose="020F0502020204030204" pitchFamily="34" charset="0"/>
                <a:cs typeface="Calibri" panose="020F0502020204030204" pitchFamily="34" charset="0"/>
              </a:rPr>
              <a:t>q</a:t>
            </a:r>
            <a:r>
              <a:rPr lang="zh-CN" altLang="en-US" sz="2400" dirty="0">
                <a:latin typeface="Calibri" panose="020F0502020204030204" pitchFamily="34" charset="0"/>
                <a:ea typeface="Calibri" panose="020F0502020204030204" pitchFamily="34" charset="0"/>
                <a:cs typeface="Calibri" panose="020F0502020204030204" pitchFamily="34" charset="0"/>
              </a:rPr>
              <a:t>。</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solidFill>
                  <a:srgbClr val="000000"/>
                </a:solidFill>
                <a:latin typeface="NimbusRomNo9L-Medi"/>
              </a:rPr>
              <a:t>关于结果会出现连续的</a:t>
            </a:r>
            <a:r>
              <a:rPr lang="en-US" altLang="zh-CN" sz="2400" dirty="0">
                <a:solidFill>
                  <a:srgbClr val="000000"/>
                </a:solidFill>
                <a:latin typeface="NimbusRomNo9L-Medi"/>
              </a:rPr>
              <a:t>0</a:t>
            </a:r>
            <a:r>
              <a:rPr lang="zh-CN" altLang="en-US" sz="2400" dirty="0">
                <a:solidFill>
                  <a:srgbClr val="000000"/>
                </a:solidFill>
                <a:latin typeface="NimbusRomNo9L-Medi"/>
              </a:rPr>
              <a:t>的可能性</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考虑到</a:t>
            </a:r>
            <a:r>
              <a:rPr lang="en-US" altLang="zh-CN" sz="2400" dirty="0">
                <a:latin typeface="Calibri" panose="020F0502020204030204" pitchFamily="34" charset="0"/>
                <a:ea typeface="Calibri" panose="020F0502020204030204" pitchFamily="34" charset="0"/>
                <a:cs typeface="Calibri" panose="020F0502020204030204" pitchFamily="34" charset="0"/>
              </a:rPr>
              <a:t>P0</a:t>
            </a:r>
            <a:r>
              <a:rPr lang="zh-CN" altLang="en-US" sz="2400" dirty="0">
                <a:latin typeface="Calibri" panose="020F0502020204030204" pitchFamily="34" charset="0"/>
                <a:ea typeface="Calibri" panose="020F0502020204030204" pitchFamily="34" charset="0"/>
                <a:cs typeface="Calibri" panose="020F0502020204030204" pitchFamily="34" charset="0"/>
              </a:rPr>
              <a:t>和</a:t>
            </a:r>
            <a:r>
              <a:rPr lang="en-US" altLang="zh-CN" sz="2400" dirty="0">
                <a:latin typeface="Calibri" panose="020F0502020204030204" pitchFamily="34" charset="0"/>
                <a:ea typeface="Calibri" panose="020F0502020204030204" pitchFamily="34" charset="0"/>
                <a:cs typeface="Calibri" panose="020F0502020204030204" pitchFamily="34" charset="0"/>
              </a:rPr>
              <a:t>P1</a:t>
            </a:r>
            <a:r>
              <a:rPr lang="zh-CN" altLang="en-US" sz="2400" dirty="0">
                <a:latin typeface="Calibri" panose="020F0502020204030204" pitchFamily="34" charset="0"/>
                <a:ea typeface="Calibri" panose="020F0502020204030204" pitchFamily="34" charset="0"/>
                <a:cs typeface="Calibri" panose="020F0502020204030204" pitchFamily="34" charset="0"/>
              </a:rPr>
              <a:t>会将</a:t>
            </a:r>
            <a:r>
              <a:rPr lang="en-US" altLang="zh-CN" sz="2400" dirty="0">
                <a:latin typeface="Calibri" panose="020F0502020204030204" pitchFamily="34" charset="0"/>
                <a:ea typeface="Calibri" panose="020F0502020204030204" pitchFamily="34" charset="0"/>
                <a:cs typeface="Calibri" panose="020F0502020204030204" pitchFamily="34" charset="0"/>
              </a:rPr>
              <a:t>TRC</a:t>
            </a:r>
            <a:r>
              <a:rPr lang="zh-CN" altLang="en-US" sz="2400" dirty="0">
                <a:latin typeface="Calibri" panose="020F0502020204030204" pitchFamily="34" charset="0"/>
                <a:ea typeface="Calibri" panose="020F0502020204030204" pitchFamily="34" charset="0"/>
                <a:cs typeface="Calibri" panose="020F0502020204030204" pitchFamily="34" charset="0"/>
              </a:rPr>
              <a:t>后的结果打乱，那么出现连续零的可能性很小，而且也无法判断</a:t>
            </a:r>
            <a:r>
              <a:rPr lang="en-US" altLang="zh-CN" sz="2400" dirty="0">
                <a:latin typeface="Calibri" panose="020F0502020204030204" pitchFamily="34" charset="0"/>
                <a:ea typeface="Calibri" panose="020F0502020204030204" pitchFamily="34" charset="0"/>
                <a:cs typeface="Calibri" panose="020F0502020204030204" pitchFamily="34" charset="0"/>
              </a:rPr>
              <a:t>x</a:t>
            </a:r>
            <a:r>
              <a:rPr lang="zh-CN" altLang="en-US" sz="2400" dirty="0">
                <a:latin typeface="Calibri" panose="020F0502020204030204" pitchFamily="34" charset="0"/>
                <a:ea typeface="Calibri" panose="020F0502020204030204" pitchFamily="34" charset="0"/>
                <a:cs typeface="Calibri" panose="020F0502020204030204" pitchFamily="34" charset="0"/>
              </a:rPr>
              <a:t>的范围。</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1780962-40AE-4428-B278-651BC5AFEA00}"/>
              </a:ext>
            </a:extLst>
          </p:cNvPr>
          <p:cNvPicPr>
            <a:picLocks noChangeAspect="1"/>
          </p:cNvPicPr>
          <p:nvPr/>
        </p:nvPicPr>
        <p:blipFill>
          <a:blip r:embed="rId2"/>
          <a:stretch>
            <a:fillRect/>
          </a:stretch>
        </p:blipFill>
        <p:spPr>
          <a:xfrm>
            <a:off x="6880266" y="861087"/>
            <a:ext cx="4762745" cy="1644735"/>
          </a:xfrm>
          <a:prstGeom prst="rect">
            <a:avLst/>
          </a:prstGeom>
        </p:spPr>
      </p:pic>
      <p:pic>
        <p:nvPicPr>
          <p:cNvPr id="9" name="图片 8">
            <a:extLst>
              <a:ext uri="{FF2B5EF4-FFF2-40B4-BE49-F238E27FC236}">
                <a16:creationId xmlns:a16="http://schemas.microsoft.com/office/drawing/2014/main" id="{AB0BDAE3-E48F-424F-A39D-98A26AD59D18}"/>
              </a:ext>
            </a:extLst>
          </p:cNvPr>
          <p:cNvPicPr>
            <a:picLocks noChangeAspect="1"/>
          </p:cNvPicPr>
          <p:nvPr/>
        </p:nvPicPr>
        <p:blipFill>
          <a:blip r:embed="rId3"/>
          <a:stretch>
            <a:fillRect/>
          </a:stretch>
        </p:blipFill>
        <p:spPr>
          <a:xfrm>
            <a:off x="6873916" y="3104290"/>
            <a:ext cx="4769095" cy="2330570"/>
          </a:xfrm>
          <a:prstGeom prst="rect">
            <a:avLst/>
          </a:prstGeom>
        </p:spPr>
      </p:pic>
    </p:spTree>
    <p:extLst>
      <p:ext uri="{BB962C8B-B14F-4D97-AF65-F5344CB8AC3E}">
        <p14:creationId xmlns:p14="http://schemas.microsoft.com/office/powerpoint/2010/main" val="77056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E95C-7150-4F8C-962C-A111D1F9F89F}"/>
              </a:ext>
            </a:extLst>
          </p:cNvPr>
          <p:cNvSpPr>
            <a:spLocks noGrp="1"/>
          </p:cNvSpPr>
          <p:nvPr>
            <p:ph type="title"/>
          </p:nvPr>
        </p:nvSpPr>
        <p:spPr/>
        <p:txBody>
          <a:bodyPr/>
          <a:lstStyle/>
          <a:p>
            <a:r>
              <a:rPr lang="zh-CN" altLang="en-US" dirty="0"/>
              <a:t>可能的改进方向</a:t>
            </a:r>
          </a:p>
        </p:txBody>
      </p:sp>
      <p:sp>
        <p:nvSpPr>
          <p:cNvPr id="3" name="文本框 2">
            <a:extLst>
              <a:ext uri="{FF2B5EF4-FFF2-40B4-BE49-F238E27FC236}">
                <a16:creationId xmlns:a16="http://schemas.microsoft.com/office/drawing/2014/main" id="{9C27CC6F-C41A-488B-86DC-4C0190D7D22E}"/>
              </a:ext>
            </a:extLst>
          </p:cNvPr>
          <p:cNvSpPr txBox="1"/>
          <p:nvPr/>
        </p:nvSpPr>
        <p:spPr>
          <a:xfrm>
            <a:off x="442912" y="861087"/>
            <a:ext cx="11187113" cy="304698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本文由于不知道具体的</a:t>
            </a:r>
            <a:r>
              <a:rPr lang="en-US" altLang="zh-CN" sz="2400" dirty="0">
                <a:latin typeface="Calibri" panose="020F0502020204030204" pitchFamily="34" charset="0"/>
                <a:ea typeface="Calibri" panose="020F0502020204030204" pitchFamily="34" charset="0"/>
                <a:cs typeface="Calibri" panose="020F0502020204030204" pitchFamily="34" charset="0"/>
              </a:rPr>
              <a:t>λ</a:t>
            </a:r>
            <a:r>
              <a:rPr lang="zh-CN" altLang="en-US" sz="2400" dirty="0">
                <a:latin typeface="Calibri" panose="020F0502020204030204" pitchFamily="34" charset="0"/>
                <a:ea typeface="Calibri" panose="020F0502020204030204" pitchFamily="34" charset="0"/>
                <a:cs typeface="Calibri" panose="020F0502020204030204" pitchFamily="34" charset="0"/>
              </a:rPr>
              <a:t>，需要计算复杂度为</a:t>
            </a:r>
            <a:r>
              <a:rPr lang="en-US" altLang="zh-CN" sz="2400" dirty="0">
                <a:latin typeface="Calibri" panose="020F0502020204030204" pitchFamily="34" charset="0"/>
                <a:ea typeface="Calibri" panose="020F0502020204030204" pitchFamily="34" charset="0"/>
                <a:cs typeface="Calibri" panose="020F0502020204030204" pitchFamily="34" charset="0"/>
              </a:rPr>
              <a:t>O(</a:t>
            </a:r>
            <a:r>
              <a:rPr lang="en-US" altLang="zh-CN" sz="2400" dirty="0" err="1">
                <a:latin typeface="Calibri" panose="020F0502020204030204" pitchFamily="34" charset="0"/>
                <a:ea typeface="Calibri" panose="020F0502020204030204" pitchFamily="34" charset="0"/>
                <a:cs typeface="Calibri" panose="020F0502020204030204" pitchFamily="34" charset="0"/>
              </a:rPr>
              <a:t>l_x</a:t>
            </a:r>
            <a:r>
              <a:rPr lang="en-US" altLang="zh-CN" sz="2400" dirty="0">
                <a:latin typeface="Calibri" panose="020F0502020204030204" pitchFamily="34" charset="0"/>
                <a:ea typeface="Calibri" panose="020F0502020204030204" pitchFamily="34" charset="0"/>
                <a:cs typeface="Calibri" panose="020F0502020204030204" pitchFamily="34" charset="0"/>
              </a:rPr>
              <a:t>)</a:t>
            </a:r>
            <a:r>
              <a:rPr lang="zh-CN" altLang="en-US" sz="2400" dirty="0">
                <a:latin typeface="Calibri" panose="020F0502020204030204" pitchFamily="34" charset="0"/>
                <a:ea typeface="Calibri" panose="020F0502020204030204" pitchFamily="34" charset="0"/>
                <a:cs typeface="Calibri" panose="020F0502020204030204" pitchFamily="34" charset="0"/>
              </a:rPr>
              <a:t>的截断数组。或许可以考虑牺牲一定的安全性计算更少的截断数组，来提升效率。</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在实际的机器学习模型中，</a:t>
            </a:r>
            <a:r>
              <a:rPr lang="en-US" altLang="zh-CN" sz="2400" dirty="0" err="1">
                <a:latin typeface="Calibri" panose="020F0502020204030204" pitchFamily="34" charset="0"/>
                <a:ea typeface="Calibri" panose="020F0502020204030204" pitchFamily="34" charset="0"/>
                <a:cs typeface="Calibri" panose="020F0502020204030204" pitchFamily="34" charset="0"/>
              </a:rPr>
              <a:t>ReLU</a:t>
            </a:r>
            <a:r>
              <a:rPr lang="zh-CN" altLang="en-US" sz="2400" dirty="0">
                <a:latin typeface="Calibri" panose="020F0502020204030204" pitchFamily="34" charset="0"/>
                <a:ea typeface="Calibri" panose="020F0502020204030204" pitchFamily="34" charset="0"/>
                <a:cs typeface="Calibri" panose="020F0502020204030204" pitchFamily="34" charset="0"/>
              </a:rPr>
              <a:t>函数的计算应该是串行的，所以难以进行批处理的设计。可以考虑设计一个与输入无关的预计算协议，以便进行并行计算。</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t>在协议中引入零知识证明技术，设计并实现能防范恶意行为的安全模型，确保参与方即使在恶意情况下也不能泄露隐私数据。</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53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D783AA-175B-4B94-B5FE-43FDC43C89B5}"/>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2B64AA5-3C1F-4848-972E-25A902CF1D9A}"/>
              </a:ext>
            </a:extLst>
          </p:cNvPr>
          <p:cNvSpPr>
            <a:spLocks noGrp="1"/>
          </p:cNvSpPr>
          <p:nvPr>
            <p:ph type="body" sz="quarter" idx="11"/>
          </p:nvPr>
        </p:nvSpPr>
        <p:spPr/>
        <p:txBody>
          <a:bodyPr/>
          <a:lstStyle/>
          <a:p>
            <a:r>
              <a:rPr lang="en-US" altLang="zh-CN" dirty="0"/>
              <a:t>GPT</a:t>
            </a:r>
            <a:r>
              <a:rPr lang="zh-CN" altLang="en-US" dirty="0"/>
              <a:t>隐私推断概述</a:t>
            </a:r>
          </a:p>
        </p:txBody>
      </p:sp>
    </p:spTree>
    <p:extLst>
      <p:ext uri="{BB962C8B-B14F-4D97-AF65-F5344CB8AC3E}">
        <p14:creationId xmlns:p14="http://schemas.microsoft.com/office/powerpoint/2010/main" val="182111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pic>
        <p:nvPicPr>
          <p:cNvPr id="4" name="图片 3">
            <a:extLst>
              <a:ext uri="{FF2B5EF4-FFF2-40B4-BE49-F238E27FC236}">
                <a16:creationId xmlns:a16="http://schemas.microsoft.com/office/drawing/2014/main" id="{FA8289F2-1780-407E-966F-F270CF5CB47B}"/>
              </a:ext>
            </a:extLst>
          </p:cNvPr>
          <p:cNvPicPr>
            <a:picLocks noChangeAspect="1"/>
          </p:cNvPicPr>
          <p:nvPr/>
        </p:nvPicPr>
        <p:blipFill>
          <a:blip r:embed="rId3"/>
          <a:stretch>
            <a:fillRect/>
          </a:stretch>
        </p:blipFill>
        <p:spPr>
          <a:xfrm>
            <a:off x="5907032" y="552328"/>
            <a:ext cx="3838205" cy="5558138"/>
          </a:xfrm>
          <a:prstGeom prst="rect">
            <a:avLst/>
          </a:prstGeom>
        </p:spPr>
      </p:pic>
      <p:sp>
        <p:nvSpPr>
          <p:cNvPr id="5" name="文本框 4">
            <a:extLst>
              <a:ext uri="{FF2B5EF4-FFF2-40B4-BE49-F238E27FC236}">
                <a16:creationId xmlns:a16="http://schemas.microsoft.com/office/drawing/2014/main" id="{AE15C21A-0C8A-48B3-9948-FB35D50DAD82}"/>
              </a:ext>
            </a:extLst>
          </p:cNvPr>
          <p:cNvSpPr txBox="1"/>
          <p:nvPr/>
        </p:nvSpPr>
        <p:spPr>
          <a:xfrm>
            <a:off x="5171281" y="6136395"/>
            <a:ext cx="5309705"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图</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11</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GPT</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系统架构</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5309705" cy="4031873"/>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cs typeface="+mn-ea"/>
              </a:rPr>
              <a:t>两方隐私推断：</a:t>
            </a:r>
            <a:r>
              <a:rPr lang="zh-CN" altLang="en-US" sz="1600" dirty="0">
                <a:latin typeface="宋体" panose="02010600030101010101" pitchFamily="2" charset="-122"/>
                <a:ea typeface="宋体" panose="02010600030101010101" pitchFamily="2" charset="-122"/>
                <a:cs typeface="+mn-ea"/>
              </a:rPr>
              <a:t>客户端不泄露输入的</a:t>
            </a:r>
            <a:r>
              <a:rPr lang="en-US" altLang="zh-CN" sz="1600" dirty="0">
                <a:latin typeface="宋体" panose="02010600030101010101" pitchFamily="2" charset="-122"/>
                <a:ea typeface="宋体" panose="02010600030101010101" pitchFamily="2" charset="-122"/>
                <a:cs typeface="+mn-ea"/>
              </a:rPr>
              <a:t>prompt</a:t>
            </a:r>
            <a:r>
              <a:rPr lang="zh-CN" altLang="en-US" sz="1600" dirty="0">
                <a:latin typeface="宋体" panose="02010600030101010101" pitchFamily="2" charset="-122"/>
                <a:ea typeface="宋体" panose="02010600030101010101" pitchFamily="2" charset="-122"/>
                <a:cs typeface="+mn-ea"/>
              </a:rPr>
              <a:t>，服务端不泄露模型参数，但是双方能共同计算出</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生成的结果。</a:t>
            </a:r>
            <a:endParaRPr lang="en-US" altLang="zh-CN" sz="1600"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mn-ea"/>
              </a:rPr>
              <a:t>具体实现则是将</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中的所有计算模块都用隐私计算的算法替代，其中最主要的几个计算模块：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cs typeface="+mn-ea"/>
              </a:rPr>
              <a:t>MatrixMul</a:t>
            </a:r>
            <a:r>
              <a:rPr lang="zh-CN" altLang="en-US" sz="1600" b="1" dirty="0">
                <a:latin typeface="宋体" panose="02010600030101010101" pitchFamily="2" charset="-122"/>
                <a:ea typeface="宋体" panose="02010600030101010101" pitchFamily="2" charset="-122"/>
                <a:cs typeface="+mn-ea"/>
              </a:rPr>
              <a:t>（线性运算）：</a:t>
            </a:r>
            <a:r>
              <a:rPr lang="zh-CN" altLang="en-US" sz="1600" dirty="0">
                <a:latin typeface="宋体" panose="02010600030101010101" pitchFamily="2" charset="-122"/>
                <a:ea typeface="宋体" panose="02010600030101010101" pitchFamily="2" charset="-122"/>
                <a:cs typeface="+mn-ea"/>
              </a:rPr>
              <a:t>线性的矩阵乘法，一般使用全同态加密（</a:t>
            </a:r>
            <a:r>
              <a:rPr lang="en-US" altLang="zh-CN" sz="1600" dirty="0">
                <a:latin typeface="宋体" panose="02010600030101010101" pitchFamily="2" charset="-122"/>
                <a:ea typeface="宋体" panose="02010600030101010101" pitchFamily="2" charset="-122"/>
                <a:cs typeface="+mn-ea"/>
              </a:rPr>
              <a:t>BFV</a:t>
            </a:r>
            <a:r>
              <a:rPr lang="zh-CN" altLang="en-US" sz="1600" dirty="0">
                <a:latin typeface="宋体" panose="02010600030101010101" pitchFamily="2" charset="-122"/>
                <a:ea typeface="宋体" panose="02010600030101010101" pitchFamily="2" charset="-122"/>
                <a:cs typeface="+mn-ea"/>
              </a:rPr>
              <a:t>）实现。可以使用</a:t>
            </a:r>
            <a:r>
              <a:rPr lang="en-US" altLang="zh-CN" sz="1600" dirty="0">
                <a:latin typeface="宋体" panose="02010600030101010101" pitchFamily="2" charset="-122"/>
                <a:ea typeface="宋体" panose="02010600030101010101" pitchFamily="2" charset="-122"/>
                <a:cs typeface="+mn-ea"/>
              </a:rPr>
              <a:t>VOLE</a:t>
            </a:r>
            <a:r>
              <a:rPr lang="zh-CN" altLang="en-US" sz="1600" dirty="0">
                <a:latin typeface="宋体" panose="02010600030101010101" pitchFamily="2" charset="-122"/>
                <a:ea typeface="宋体" panose="02010600030101010101" pitchFamily="2" charset="-122"/>
                <a:cs typeface="+mn-ea"/>
              </a:rPr>
              <a:t>或者</a:t>
            </a:r>
            <a:r>
              <a:rPr lang="en-US" altLang="zh-CN" sz="1600" dirty="0">
                <a:latin typeface="宋体" panose="02010600030101010101" pitchFamily="2" charset="-122"/>
                <a:ea typeface="宋体" panose="02010600030101010101" pitchFamily="2" charset="-122"/>
                <a:cs typeface="+mn-ea"/>
              </a:rPr>
              <a:t>SIMD</a:t>
            </a:r>
            <a:r>
              <a:rPr lang="zh-CN" altLang="en-US" sz="1600" dirty="0">
                <a:latin typeface="宋体" panose="02010600030101010101" pitchFamily="2" charset="-122"/>
                <a:ea typeface="宋体" panose="02010600030101010101" pitchFamily="2" charset="-122"/>
                <a:cs typeface="+mn-ea"/>
              </a:rPr>
              <a:t>技术进行并行运算。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GELU</a:t>
            </a:r>
            <a:r>
              <a:rPr lang="zh-CN" altLang="en-US" sz="1600" b="1" dirty="0">
                <a:latin typeface="宋体" panose="02010600030101010101" pitchFamily="2" charset="-122"/>
                <a:ea typeface="宋体" panose="02010600030101010101" pitchFamily="2" charset="-122"/>
                <a:cs typeface="+mn-ea"/>
              </a:rPr>
              <a:t>，</a:t>
            </a:r>
            <a:r>
              <a:rPr lang="en-US" altLang="zh-CN" sz="1600" b="1" dirty="0">
                <a:latin typeface="宋体" panose="02010600030101010101" pitchFamily="2" charset="-122"/>
                <a:ea typeface="宋体" panose="02010600030101010101" pitchFamily="2" charset="-122"/>
                <a:cs typeface="+mn-ea"/>
              </a:rPr>
              <a:t>SoftMax</a:t>
            </a:r>
            <a:r>
              <a:rPr lang="zh-CN" altLang="en-US" sz="1600" b="1" dirty="0">
                <a:latin typeface="宋体" panose="02010600030101010101" pitchFamily="2" charset="-122"/>
                <a:ea typeface="宋体" panose="02010600030101010101" pitchFamily="2" charset="-122"/>
                <a:cs typeface="+mn-ea"/>
              </a:rPr>
              <a:t>，</a:t>
            </a:r>
            <a:r>
              <a:rPr lang="en-US" altLang="zh-CN" sz="1600" b="1" dirty="0" err="1">
                <a:latin typeface="宋体" panose="02010600030101010101" pitchFamily="2" charset="-122"/>
                <a:ea typeface="宋体" panose="02010600030101010101" pitchFamily="2" charset="-122"/>
                <a:cs typeface="+mn-ea"/>
              </a:rPr>
              <a:t>LayerNorm</a:t>
            </a:r>
            <a:r>
              <a:rPr lang="zh-CN" altLang="en-US" sz="1600" b="1" dirty="0">
                <a:latin typeface="宋体" panose="02010600030101010101" pitchFamily="2" charset="-122"/>
                <a:ea typeface="宋体" panose="02010600030101010101" pitchFamily="2" charset="-122"/>
                <a:cs typeface="+mn-ea"/>
              </a:rPr>
              <a:t>（非线性运算）：</a:t>
            </a:r>
            <a:r>
              <a:rPr lang="zh-CN" altLang="en-US" sz="1600" dirty="0">
                <a:latin typeface="宋体" panose="02010600030101010101" pitchFamily="2" charset="-122"/>
                <a:ea typeface="宋体" panose="02010600030101010101" pitchFamily="2" charset="-122"/>
                <a:cs typeface="+mn-ea"/>
              </a:rPr>
              <a:t>复杂的非线性激活函数，分类函数，归一化函数，一般使用高阶多项式或者分段线性函数拟合，再使用秘密分享等安全多方计算的算法实现。</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Top-K</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隐私的洗牌算法，加隐私的快排算法。</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Sample</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隐私的采样算法。</a:t>
            </a:r>
          </a:p>
          <a:p>
            <a:pPr marL="342900" lvl="1" indent="-342900" fontAlgn="base">
              <a:spcBef>
                <a:spcPct val="0"/>
              </a:spcBef>
              <a:spcAft>
                <a:spcPct val="0"/>
              </a:spcAft>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108573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10856854" cy="3693319"/>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现有方案的缺陷</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推断速度太慢：</a:t>
            </a:r>
            <a:r>
              <a:rPr lang="zh-CN" altLang="en-US" dirty="0">
                <a:latin typeface="宋体" panose="02010600030101010101" pitchFamily="2" charset="-122"/>
                <a:ea typeface="宋体" panose="02010600030101010101" pitchFamily="2" charset="-122"/>
                <a:cs typeface="+mn-ea"/>
              </a:rPr>
              <a:t>在单线程</a:t>
            </a:r>
            <a:r>
              <a:rPr lang="en-US" altLang="zh-CN" dirty="0">
                <a:latin typeface="宋体" panose="02010600030101010101" pitchFamily="2" charset="-122"/>
                <a:ea typeface="宋体" panose="02010600030101010101" pitchFamily="2" charset="-122"/>
                <a:cs typeface="+mn-ea"/>
              </a:rPr>
              <a:t>CPU</a:t>
            </a:r>
            <a:r>
              <a:rPr lang="zh-CN" altLang="en-US" dirty="0">
                <a:latin typeface="宋体" panose="02010600030101010101" pitchFamily="2" charset="-122"/>
                <a:ea typeface="宋体" panose="02010600030101010101" pitchFamily="2" charset="-122"/>
                <a:cs typeface="+mn-ea"/>
              </a:rPr>
              <a:t>的基准测试框架下，安全的</a:t>
            </a:r>
            <a:r>
              <a:rPr lang="en-US" altLang="zh-CN" dirty="0">
                <a:latin typeface="宋体" panose="02010600030101010101" pitchFamily="2" charset="-122"/>
                <a:ea typeface="宋体" panose="02010600030101010101" pitchFamily="2" charset="-122"/>
                <a:cs typeface="+mn-ea"/>
              </a:rPr>
              <a:t>GPT-2</a:t>
            </a:r>
            <a:r>
              <a:rPr lang="zh-CN" altLang="en-US" dirty="0">
                <a:latin typeface="宋体" panose="02010600030101010101" pitchFamily="2" charset="-122"/>
                <a:ea typeface="宋体" panose="02010600030101010101" pitchFamily="2" charset="-122"/>
                <a:cs typeface="+mn-ea"/>
              </a:rPr>
              <a:t>模型生成一个字符所需的时间是</a:t>
            </a:r>
            <a:r>
              <a:rPr lang="en-US" altLang="zh-CN" dirty="0">
                <a:latin typeface="宋体" panose="02010600030101010101" pitchFamily="2" charset="-122"/>
                <a:ea typeface="宋体" panose="02010600030101010101" pitchFamily="2" charset="-122"/>
                <a:cs typeface="+mn-ea"/>
              </a:rPr>
              <a:t>20</a:t>
            </a:r>
            <a:r>
              <a:rPr lang="zh-CN" altLang="en-US" dirty="0">
                <a:latin typeface="宋体" panose="02010600030101010101" pitchFamily="2" charset="-122"/>
                <a:ea typeface="宋体" panose="02010600030101010101" pitchFamily="2" charset="-122"/>
                <a:cs typeface="+mn-ea"/>
              </a:rPr>
              <a:t>分钟。通过硬件上的并行，和增加网络带宽的方式提高响应速度。例如通过</a:t>
            </a:r>
            <a:r>
              <a:rPr lang="en-US" altLang="zh-CN" dirty="0">
                <a:latin typeface="宋体" panose="02010600030101010101" pitchFamily="2" charset="-122"/>
                <a:ea typeface="宋体" panose="02010600030101010101" pitchFamily="2" charset="-122"/>
                <a:cs typeface="+mn-ea"/>
              </a:rPr>
              <a:t>GPU</a:t>
            </a:r>
            <a:r>
              <a:rPr lang="zh-CN" altLang="en-US" dirty="0">
                <a:latin typeface="宋体" panose="02010600030101010101" pitchFamily="2" charset="-122"/>
                <a:ea typeface="宋体" panose="02010600030101010101" pitchFamily="2" charset="-122"/>
                <a:cs typeface="+mn-ea"/>
              </a:rPr>
              <a:t>加速和预计算处理，单个字符的生成时间被缩短到</a:t>
            </a:r>
            <a:r>
              <a:rPr lang="en-US" altLang="zh-CN" dirty="0">
                <a:latin typeface="宋体" panose="02010600030101010101" pitchFamily="2" charset="-122"/>
                <a:ea typeface="宋体" panose="02010600030101010101" pitchFamily="2" charset="-122"/>
                <a:cs typeface="+mn-ea"/>
              </a:rPr>
              <a:t>2</a:t>
            </a:r>
            <a:r>
              <a:rPr lang="zh-CN" altLang="en-US" dirty="0">
                <a:latin typeface="宋体" panose="02010600030101010101" pitchFamily="2" charset="-122"/>
                <a:ea typeface="宋体" panose="02010600030101010101" pitchFamily="2" charset="-122"/>
                <a:cs typeface="+mn-ea"/>
              </a:rPr>
              <a:t>秒以内。在不需要实时响应且数据安全非常重要的场景下，如医疗问诊和财务规划，安全</a:t>
            </a:r>
            <a:r>
              <a:rPr lang="en-US" altLang="zh-CN" dirty="0">
                <a:latin typeface="宋体" panose="02010600030101010101" pitchFamily="2" charset="-122"/>
                <a:ea typeface="宋体" panose="02010600030101010101" pitchFamily="2" charset="-122"/>
                <a:cs typeface="+mn-ea"/>
              </a:rPr>
              <a:t>GPT</a:t>
            </a:r>
            <a:r>
              <a:rPr lang="zh-CN" altLang="en-US" dirty="0">
                <a:latin typeface="宋体" panose="02010600030101010101" pitchFamily="2" charset="-122"/>
                <a:ea typeface="宋体" panose="02010600030101010101" pitchFamily="2" charset="-122"/>
                <a:cs typeface="+mn-ea"/>
              </a:rPr>
              <a:t>还是有应用前景的。</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只支持半诚实模型：</a:t>
            </a:r>
            <a:r>
              <a:rPr lang="zh-CN" altLang="en-US" dirty="0">
                <a:latin typeface="宋体" panose="02010600030101010101" pitchFamily="2" charset="-122"/>
                <a:ea typeface="宋体" panose="02010600030101010101" pitchFamily="2" charset="-122"/>
                <a:cs typeface="+mn-ea"/>
              </a:rPr>
              <a:t>现有的方案大多假设用户会遵守计算协议，只是希望知道模型数据。但现有研究表明，恶意用户可以通过模型提取攻击得到服务端的整个模型数据。</a:t>
            </a: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解决方案</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使用混淆电路：</a:t>
            </a:r>
            <a:r>
              <a:rPr lang="zh-CN" altLang="en-US" dirty="0">
                <a:latin typeface="宋体" panose="02010600030101010101" pitchFamily="2" charset="-122"/>
                <a:ea typeface="宋体" panose="02010600030101010101" pitchFamily="2" charset="-122"/>
                <a:cs typeface="+mn-ea"/>
              </a:rPr>
              <a:t>使用算数混淆电路替代秘密分享进行非线性运算，并将线上计算的步骤转移到预计算阶段。</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a:t>
            </a:r>
            <a:r>
              <a:rPr lang="en-US" altLang="zh-CN" b="1" dirty="0">
                <a:latin typeface="宋体" panose="02010600030101010101" pitchFamily="2" charset="-122"/>
                <a:ea typeface="宋体" panose="02010600030101010101" pitchFamily="2" charset="-122"/>
                <a:cs typeface="+mn-ea"/>
              </a:rPr>
              <a:t>malicious security</a:t>
            </a:r>
            <a:r>
              <a:rPr lang="zh-CN" altLang="en-US" b="1" dirty="0">
                <a:latin typeface="宋体" panose="02010600030101010101" pitchFamily="2" charset="-122"/>
                <a:ea typeface="宋体" panose="02010600030101010101" pitchFamily="2" charset="-122"/>
                <a:cs typeface="+mn-ea"/>
              </a:rPr>
              <a:t>密码学原语：</a:t>
            </a:r>
            <a:r>
              <a:rPr lang="zh-CN" altLang="en-US" dirty="0">
                <a:latin typeface="宋体" panose="02010600030101010101" pitchFamily="2" charset="-122"/>
                <a:ea typeface="宋体" panose="02010600030101010101" pitchFamily="2" charset="-122"/>
                <a:cs typeface="+mn-ea"/>
              </a:rPr>
              <a:t>例如使用消息验证码来确保秘密分享过程的正确性，或者使用零知识证明来保证同态加密过程的正确性。可以进一步利用批处理的方式提升证明验证的效率。</a:t>
            </a:r>
            <a:endParaRPr lang="en-US" altLang="zh-CN"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6260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err="1"/>
              <a:t>Bicoptor</a:t>
            </a:r>
            <a:endParaRPr lang="zh-CN" altLang="en-US" dirty="0"/>
          </a:p>
        </p:txBody>
      </p:sp>
    </p:spTree>
    <p:extLst>
      <p:ext uri="{BB962C8B-B14F-4D97-AF65-F5344CB8AC3E}">
        <p14:creationId xmlns:p14="http://schemas.microsoft.com/office/powerpoint/2010/main" val="15030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Heavy overhead of non linear function computation</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 + log2l communication rounds and 45l bits of bandwidth [ABY3]</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a:t>
            </a:r>
            <a:r>
              <a:rPr lang="en-US" altLang="zh-CN" sz="2800" dirty="0" err="1">
                <a:latin typeface="Calibri" panose="020F0502020204030204" pitchFamily="34" charset="0"/>
                <a:ea typeface="Calibri" panose="020F0502020204030204" pitchFamily="34" charset="0"/>
                <a:cs typeface="Calibri" panose="020F0502020204030204" pitchFamily="34" charset="0"/>
              </a:rPr>
              <a:t>Randommasking</a:t>
            </a:r>
            <a:r>
              <a:rPr lang="en-US" altLang="zh-CN" sz="2800" dirty="0">
                <a:latin typeface="Calibri" panose="020F0502020204030204" pitchFamily="34" charset="0"/>
                <a:ea typeface="Calibri" panose="020F0502020204030204" pitchFamily="34" charset="0"/>
                <a:cs typeface="Calibri" panose="020F0502020204030204" pitchFamily="34" charset="0"/>
              </a:rPr>
              <a:t>-CMP, and MSB-decomposition-CMP: O(log l) communication rounds.</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 constant communication rounds but highest bandwidth cost.</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a:t>
            </a:r>
          </a:p>
        </p:txBody>
      </p:sp>
    </p:spTree>
    <p:extLst>
      <p:ext uri="{BB962C8B-B14F-4D97-AF65-F5344CB8AC3E}">
        <p14:creationId xmlns:p14="http://schemas.microsoft.com/office/powerpoint/2010/main" val="30424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148D-1D35-4590-8BF3-69B78798ABAB}"/>
              </a:ext>
            </a:extLst>
          </p:cNvPr>
          <p:cNvSpPr>
            <a:spLocks noGrp="1"/>
          </p:cNvSpPr>
          <p:nvPr>
            <p:ph type="title"/>
          </p:nvPr>
        </p:nvSpPr>
        <p:spPr/>
        <p:txBody>
          <a:bodyPr/>
          <a:lstStyle/>
          <a:p>
            <a:r>
              <a:rPr lang="en-US" altLang="zh-CN" dirty="0"/>
              <a:t>Related Work</a:t>
            </a:r>
            <a:endParaRPr lang="zh-CN" altLang="en-US" dirty="0"/>
          </a:p>
        </p:txBody>
      </p:sp>
      <p:sp>
        <p:nvSpPr>
          <p:cNvPr id="3" name="文本框 2">
            <a:extLst>
              <a:ext uri="{FF2B5EF4-FFF2-40B4-BE49-F238E27FC236}">
                <a16:creationId xmlns:a16="http://schemas.microsoft.com/office/drawing/2014/main" id="{E088855B-70BD-4A0F-BA70-E5F3B6E84E7B}"/>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Preprocessing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Input independent phase + online phase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Secure comparison methods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Yao’s Garbled Circuit</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 takes </a:t>
            </a:r>
            <a:r>
              <a:rPr lang="el-GR" altLang="zh-CN" sz="2800" dirty="0">
                <a:latin typeface="Calibri" panose="020F0502020204030204" pitchFamily="34" charset="0"/>
                <a:ea typeface="Calibri" panose="020F0502020204030204" pitchFamily="34" charset="0"/>
                <a:cs typeface="Calibri" panose="020F0502020204030204" pitchFamily="34" charset="0"/>
              </a:rPr>
              <a:t>18κ</a:t>
            </a:r>
            <a:r>
              <a:rPr lang="en-US" altLang="zh-CN" sz="2800" dirty="0">
                <a:latin typeface="Calibri" panose="020F0502020204030204" pitchFamily="34" charset="0"/>
                <a:ea typeface="Calibri" panose="020F0502020204030204" pitchFamily="34" charset="0"/>
                <a:cs typeface="Calibri" panose="020F0502020204030204" pitchFamily="34" charset="0"/>
              </a:rPr>
              <a:t>l</a:t>
            </a:r>
            <a:r>
              <a:rPr lang="el-GR" altLang="zh-CN" sz="2800" dirty="0">
                <a:latin typeface="Calibri" panose="020F0502020204030204" pitchFamily="34" charset="0"/>
                <a:ea typeface="Calibri" panose="020F0502020204030204" pitchFamily="34" charset="0"/>
                <a:cs typeface="Calibri" panose="020F0502020204030204" pitchFamily="34" charset="0"/>
              </a:rPr>
              <a:t> − 6κ = 61440 </a:t>
            </a:r>
            <a:r>
              <a:rPr lang="en-US" altLang="zh-CN" sz="2800" dirty="0">
                <a:latin typeface="Calibri" panose="020F0502020204030204" pitchFamily="34" charset="0"/>
                <a:ea typeface="Calibri" panose="020F0502020204030204" pitchFamily="34" charset="0"/>
                <a:cs typeface="Calibri" panose="020F0502020204030204" pitchFamily="34" charset="0"/>
              </a:rPr>
              <a:t>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Random-masking-CMP: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MSB-decomposition-CMP: 5 + </a:t>
            </a:r>
            <a:r>
              <a:rPr lang="en-US" altLang="zh-CN" sz="2800" dirty="0" err="1">
                <a:latin typeface="Calibri" panose="020F0502020204030204" pitchFamily="34" charset="0"/>
                <a:ea typeface="Calibri" panose="020F0502020204030204" pitchFamily="34" charset="0"/>
                <a:cs typeface="Calibri" panose="020F0502020204030204" pitchFamily="34" charset="0"/>
              </a:rPr>
              <a:t>logl</a:t>
            </a:r>
            <a:r>
              <a:rPr lang="en-US" altLang="zh-CN" sz="2800" dirty="0">
                <a:latin typeface="Calibri" panose="020F0502020204030204" pitchFamily="34" charset="0"/>
                <a:ea typeface="Calibri" panose="020F0502020204030204" pitchFamily="34" charset="0"/>
                <a:cs typeface="Calibri" panose="020F0502020204030204" pitchFamily="34" charset="0"/>
              </a:rPr>
              <a:t> rounds and 80l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Find maximum element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  O(n) rounds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 O(log n) rounds</a:t>
            </a:r>
          </a:p>
        </p:txBody>
      </p:sp>
    </p:spTree>
    <p:extLst>
      <p:ext uri="{BB962C8B-B14F-4D97-AF65-F5344CB8AC3E}">
        <p14:creationId xmlns:p14="http://schemas.microsoft.com/office/powerpoint/2010/main" val="3510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869589"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Propose a novel and more efficient sign determination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truncation protocol of [</a:t>
            </a:r>
            <a:r>
              <a:rPr lang="en-US" altLang="zh-CN" sz="2800" dirty="0" err="1">
                <a:latin typeface="Calibri" panose="020F0502020204030204" pitchFamily="34" charset="0"/>
                <a:ea typeface="Calibri" panose="020F0502020204030204" pitchFamily="34" charset="0"/>
                <a:cs typeface="Calibri" panose="020F0502020204030204" pitchFamily="34" charset="0"/>
              </a:rPr>
              <a:t>SecureML</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how to use it with error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the maximum numbers of truncations required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Extend the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 to other non-linear functions in PPML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carefully merging the multiplication operation(s) into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operation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and evaluate under LAN settings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Low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friendly</a:t>
            </a:r>
          </a:p>
        </p:txBody>
      </p:sp>
    </p:spTree>
    <p:extLst>
      <p:ext uri="{BB962C8B-B14F-4D97-AF65-F5344CB8AC3E}">
        <p14:creationId xmlns:p14="http://schemas.microsoft.com/office/powerpoint/2010/main" val="20647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a:xfrm>
            <a:off x="442913" y="243569"/>
            <a:ext cx="10329862" cy="617518"/>
          </a:xfrm>
        </p:spPr>
        <p:txBody>
          <a:bodyPr>
            <a:normAutofit/>
          </a:bodyPr>
          <a:lstStyle/>
          <a:p>
            <a:r>
              <a:rPr lang="en-US" altLang="zh-CN" dirty="0" err="1"/>
              <a:t>DReLU</a:t>
            </a:r>
            <a:r>
              <a:rPr lang="en-US" altLang="zh-CN" dirty="0"/>
              <a:t> Protocol - repeated truncations</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68241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0" dirty="0">
                <a:solidFill>
                  <a:srgbClr val="000000"/>
                </a:solidFill>
                <a:effectLst/>
                <a:latin typeface="NimbusRomNo9L-Medi"/>
              </a:rPr>
              <a:t>Truncation</a:t>
            </a:r>
            <a:r>
              <a:rPr lang="en-US" altLang="zh-CN"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endPar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1. </a:t>
            </a:r>
            <a:r>
              <a:rPr lang="en-US" altLang="zh-CN" sz="2800" dirty="0">
                <a:latin typeface="Calibri" panose="020F0502020204030204" pitchFamily="34" charset="0"/>
                <a:ea typeface="Calibri" panose="020F0502020204030204" pitchFamily="34" charset="0"/>
                <a:cs typeface="Calibri" panose="020F0502020204030204" pitchFamily="34" charset="0"/>
              </a:rPr>
              <a:t>For positive input error is +1 for negative input error is -1.</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2. </a:t>
            </a:r>
            <a:r>
              <a:rPr lang="en-US" altLang="zh-CN" sz="2800" dirty="0">
                <a:latin typeface="Calibri" panose="020F0502020204030204" pitchFamily="34" charset="0"/>
                <a:ea typeface="Calibri" panose="020F0502020204030204" pitchFamily="34" charset="0"/>
                <a:cs typeface="Calibri" panose="020F0502020204030204" pitchFamily="34" charset="0"/>
              </a:rPr>
              <a:t>If x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&lt;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there is +1 error, if x = q−</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 2^k there is -1 error.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3. </a:t>
            </a:r>
            <a:r>
              <a:rPr lang="en-US" altLang="zh-CN" sz="2800" dirty="0">
                <a:latin typeface="Calibri" panose="020F0502020204030204" pitchFamily="34" charset="0"/>
                <a:ea typeface="Calibri" panose="020F0502020204030204" pitchFamily="34" charset="0"/>
                <a:cs typeface="Calibri" panose="020F0502020204030204" pitchFamily="34" charset="0"/>
              </a:rPr>
              <a:t>If TRC(x, λ − 1) or TRC(x, λ) is 1 input is positive, if it’s q-1 input is negative.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4. </a:t>
            </a:r>
            <a:r>
              <a:rPr lang="en-US" altLang="zh-CN" sz="2800" dirty="0">
                <a:latin typeface="Calibri" panose="020F0502020204030204" pitchFamily="34" charset="0"/>
                <a:ea typeface="Calibri" panose="020F0502020204030204" pitchFamily="34" charset="0"/>
                <a:cs typeface="Calibri" panose="020F0502020204030204" pitchFamily="34" charset="0"/>
              </a:rPr>
              <a:t>TRC(x, λ − 1) and TRC(x, λ) is included in the result array {TRC(x, 1); · · · ; TRC(x, </a:t>
            </a:r>
            <a:r>
              <a:rPr lang="el-GR" altLang="zh-CN" sz="2800" dirty="0">
                <a:latin typeface="Calibri" panose="020F0502020204030204" pitchFamily="34" charset="0"/>
                <a:ea typeface="Calibri" panose="020F0502020204030204" pitchFamily="34" charset="0"/>
                <a:cs typeface="Calibri" panose="020F0502020204030204" pitchFamily="34" charset="0"/>
              </a:rPr>
              <a:t>λ −</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l-GR" altLang="zh-CN" sz="2800" dirty="0">
                <a:latin typeface="Calibri" panose="020F0502020204030204" pitchFamily="34" charset="0"/>
                <a:ea typeface="Calibri" panose="020F0502020204030204" pitchFamily="34" charset="0"/>
                <a:cs typeface="Calibri" panose="020F0502020204030204" pitchFamily="34" charset="0"/>
              </a:rPr>
              <a:t>1);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l-GR" altLang="zh-CN" sz="2800" dirty="0">
                <a:latin typeface="Calibri" panose="020F0502020204030204" pitchFamily="34" charset="0"/>
                <a:ea typeface="Calibri" panose="020F0502020204030204" pitchFamily="34" charset="0"/>
                <a:cs typeface="Calibri" panose="020F0502020204030204" pitchFamily="34" charset="0"/>
              </a:rPr>
              <a:t>λ); · · · ;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n-US" altLang="zh-CN" sz="2800" dirty="0" err="1">
                <a:latin typeface="Calibri" panose="020F0502020204030204" pitchFamily="34" charset="0"/>
                <a:ea typeface="Calibri" panose="020F0502020204030204" pitchFamily="34" charset="0"/>
                <a:cs typeface="Calibri" panose="020F0502020204030204" pitchFamily="34" charset="0"/>
              </a:rPr>
              <a:t>l_x</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Theorem 1. </a:t>
            </a:r>
          </a:p>
        </p:txBody>
      </p:sp>
      <p:pic>
        <p:nvPicPr>
          <p:cNvPr id="5" name="图片 4">
            <a:extLst>
              <a:ext uri="{FF2B5EF4-FFF2-40B4-BE49-F238E27FC236}">
                <a16:creationId xmlns:a16="http://schemas.microsoft.com/office/drawing/2014/main" id="{E73574CF-2ABC-4506-A240-0662F3CA5D5D}"/>
              </a:ext>
            </a:extLst>
          </p:cNvPr>
          <p:cNvPicPr>
            <a:picLocks noChangeAspect="1"/>
          </p:cNvPicPr>
          <p:nvPr/>
        </p:nvPicPr>
        <p:blipFill>
          <a:blip r:embed="rId3"/>
          <a:stretch>
            <a:fillRect/>
          </a:stretch>
        </p:blipFill>
        <p:spPr>
          <a:xfrm>
            <a:off x="5518314" y="1378594"/>
            <a:ext cx="4429125" cy="828675"/>
          </a:xfrm>
          <a:prstGeom prst="rect">
            <a:avLst/>
          </a:prstGeom>
        </p:spPr>
      </p:pic>
      <p:pic>
        <p:nvPicPr>
          <p:cNvPr id="11" name="图片 10">
            <a:extLst>
              <a:ext uri="{FF2B5EF4-FFF2-40B4-BE49-F238E27FC236}">
                <a16:creationId xmlns:a16="http://schemas.microsoft.com/office/drawing/2014/main" id="{7933780F-3DC2-425D-ABC6-AAAF597F9605}"/>
              </a:ext>
            </a:extLst>
          </p:cNvPr>
          <p:cNvPicPr>
            <a:picLocks noChangeAspect="1"/>
          </p:cNvPicPr>
          <p:nvPr/>
        </p:nvPicPr>
        <p:blipFill>
          <a:blip r:embed="rId4"/>
          <a:stretch>
            <a:fillRect/>
          </a:stretch>
        </p:blipFill>
        <p:spPr>
          <a:xfrm>
            <a:off x="740061" y="1388104"/>
            <a:ext cx="4330577" cy="828690"/>
          </a:xfrm>
          <a:prstGeom prst="rect">
            <a:avLst/>
          </a:prstGeom>
        </p:spPr>
      </p:pic>
      <p:pic>
        <p:nvPicPr>
          <p:cNvPr id="13" name="图片 12">
            <a:extLst>
              <a:ext uri="{FF2B5EF4-FFF2-40B4-BE49-F238E27FC236}">
                <a16:creationId xmlns:a16="http://schemas.microsoft.com/office/drawing/2014/main" id="{CA08C647-7271-4921-80A2-199101FF05B7}"/>
              </a:ext>
            </a:extLst>
          </p:cNvPr>
          <p:cNvPicPr>
            <a:picLocks noChangeAspect="1"/>
          </p:cNvPicPr>
          <p:nvPr/>
        </p:nvPicPr>
        <p:blipFill>
          <a:blip r:embed="rId5"/>
          <a:stretch>
            <a:fillRect/>
          </a:stretch>
        </p:blipFill>
        <p:spPr>
          <a:xfrm>
            <a:off x="2905349" y="5162515"/>
            <a:ext cx="4553184" cy="1352620"/>
          </a:xfrm>
          <a:prstGeom prst="rect">
            <a:avLst/>
          </a:prstGeom>
        </p:spPr>
      </p:pic>
    </p:spTree>
    <p:extLst>
      <p:ext uri="{BB962C8B-B14F-4D97-AF65-F5344CB8AC3E}">
        <p14:creationId xmlns:p14="http://schemas.microsoft.com/office/powerpoint/2010/main" val="2231368283"/>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24765</TotalTime>
  <Words>1422</Words>
  <Application>Microsoft Office PowerPoint</Application>
  <PresentationFormat>宽屏</PresentationFormat>
  <Paragraphs>124</Paragraphs>
  <Slides>14</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NimbusRomNo9L-Medi</vt:lpstr>
      <vt:lpstr>等线</vt:lpstr>
      <vt:lpstr>华文行楷</vt:lpstr>
      <vt:lpstr>隶书</vt:lpstr>
      <vt:lpstr>宋体</vt:lpstr>
      <vt:lpstr>微软雅黑</vt:lpstr>
      <vt:lpstr>Arial</vt:lpstr>
      <vt:lpstr>Calibri</vt:lpstr>
      <vt:lpstr>Candara</vt:lpstr>
      <vt:lpstr>Georgia</vt:lpstr>
      <vt:lpstr>自定义设计方案</vt:lpstr>
      <vt:lpstr>PowerPoint 演示文稿</vt:lpstr>
      <vt:lpstr>PowerPoint 演示文稿</vt:lpstr>
      <vt:lpstr>ChatGPT + 隐私计算</vt:lpstr>
      <vt:lpstr>ChatGPT + 隐私计算</vt:lpstr>
      <vt:lpstr>PowerPoint 演示文稿</vt:lpstr>
      <vt:lpstr>Motivation</vt:lpstr>
      <vt:lpstr>Related Work</vt:lpstr>
      <vt:lpstr>Contribution</vt:lpstr>
      <vt:lpstr>DReLU Protocol - repeated truncations</vt:lpstr>
      <vt:lpstr>DReLU Protocol</vt:lpstr>
      <vt:lpstr>Protocols for Other Non-linear Functions</vt:lpstr>
      <vt:lpstr>Evaluation and Experiments</vt:lpstr>
      <vt:lpstr>问题</vt:lpstr>
      <vt:lpstr>可能的改进方向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夏里宾</dc:creator>
  <cp:lastModifiedBy>里宾</cp:lastModifiedBy>
  <cp:revision>695</cp:revision>
  <dcterms:created xsi:type="dcterms:W3CDTF">2018-12-09T14:29:24Z</dcterms:created>
  <dcterms:modified xsi:type="dcterms:W3CDTF">2024-07-05T09:46:11Z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