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Ocean WIEDZY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Portal Q&amp;A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93212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r>
              <a:rPr lang="pl-PL" dirty="0" smtClean="0"/>
              <a:t>Technologie - </a:t>
            </a:r>
            <a:r>
              <a:rPr lang="pl-PL" dirty="0" err="1" smtClean="0"/>
              <a:t>backend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r>
              <a:rPr lang="pl-PL" dirty="0" err="1" smtClean="0"/>
              <a:t>Python</a:t>
            </a:r>
            <a:endParaRPr lang="pl-PL" dirty="0"/>
          </a:p>
          <a:p>
            <a:r>
              <a:rPr lang="pl-PL" dirty="0" err="1" smtClean="0"/>
              <a:t>Django</a:t>
            </a:r>
            <a:r>
              <a:rPr lang="pl-PL" dirty="0"/>
              <a:t> </a:t>
            </a:r>
            <a:endParaRPr lang="pl-PL" dirty="0" smtClean="0"/>
          </a:p>
          <a:p>
            <a:r>
              <a:rPr lang="pl-PL" dirty="0" err="1" smtClean="0"/>
              <a:t>Django</a:t>
            </a:r>
            <a:r>
              <a:rPr lang="pl-PL" dirty="0" smtClean="0"/>
              <a:t> Rest Framework</a:t>
            </a:r>
          </a:p>
        </p:txBody>
      </p:sp>
    </p:spTree>
    <p:extLst>
      <p:ext uri="{BB962C8B-B14F-4D97-AF65-F5344CB8AC3E}">
        <p14:creationId xmlns:p14="http://schemas.microsoft.com/office/powerpoint/2010/main" val="305830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578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r>
              <a:rPr lang="pl-PL" dirty="0" err="1" smtClean="0"/>
              <a:t>Django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735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r>
              <a:rPr lang="pl-PL" dirty="0" err="1" smtClean="0"/>
              <a:t>Django</a:t>
            </a:r>
            <a:r>
              <a:rPr lang="pl-PL" dirty="0" smtClean="0"/>
              <a:t> </a:t>
            </a:r>
            <a:r>
              <a:rPr lang="pl-PL" dirty="0" err="1" smtClean="0"/>
              <a:t>rest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768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389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28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00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422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763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255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Przedstawienie koncepcji portalu Q&amp;A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Przedstawienie aplikacji od strony użytkownika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Przedstawienie aplikacji od strony technicznej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Pytania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829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r>
              <a:rPr lang="pl-PL" dirty="0" smtClean="0"/>
              <a:t>Co to jest portal Q&amp;A ?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r>
              <a:rPr lang="pl-PL" dirty="0" smtClean="0"/>
              <a:t>Portal Q&amp;A to portal, w którym użytkownicy zadają pytania oraz na nie odpowiadają. </a:t>
            </a:r>
          </a:p>
          <a:p>
            <a:r>
              <a:rPr lang="pl-PL" dirty="0" smtClean="0"/>
              <a:t>Przykłady : </a:t>
            </a:r>
            <a:r>
              <a:rPr lang="pl-PL" dirty="0" err="1" smtClean="0"/>
              <a:t>Stackoverflow</a:t>
            </a:r>
            <a:r>
              <a:rPr lang="pl-PL" dirty="0" smtClean="0"/>
              <a:t>, Samosia, </a:t>
            </a:r>
            <a:r>
              <a:rPr lang="pl-PL" dirty="0" err="1" smtClean="0"/>
              <a:t>StackExchange</a:t>
            </a:r>
            <a:r>
              <a:rPr lang="pl-PL" dirty="0" smtClean="0"/>
              <a:t> 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214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r>
              <a:rPr lang="pl-PL" dirty="0" smtClean="0"/>
              <a:t>Przedstawienie aplikacji od strony użytkownika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746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789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r>
              <a:rPr lang="pl-PL" dirty="0" smtClean="0"/>
              <a:t>Przedstawienie aplikacji od strony technicznej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r>
              <a:rPr lang="pl-PL" dirty="0" smtClean="0"/>
              <a:t>Architektura</a:t>
            </a:r>
          </a:p>
          <a:p>
            <a:r>
              <a:rPr lang="pl-PL" dirty="0" err="1" smtClean="0"/>
              <a:t>Frontend</a:t>
            </a:r>
            <a:endParaRPr lang="pl-PL" dirty="0" smtClean="0"/>
          </a:p>
          <a:p>
            <a:r>
              <a:rPr lang="pl-PL" dirty="0" err="1" smtClean="0"/>
              <a:t>Backend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715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r>
              <a:rPr lang="pl-PL" dirty="0" smtClean="0"/>
              <a:t>Architektura – ogólna koncepcja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15" y="3113303"/>
            <a:ext cx="5334000" cy="2095500"/>
          </a:xfrm>
        </p:spPr>
      </p:pic>
    </p:spTree>
    <p:extLst>
      <p:ext uri="{BB962C8B-B14F-4D97-AF65-F5344CB8AC3E}">
        <p14:creationId xmlns:p14="http://schemas.microsoft.com/office/powerpoint/2010/main" val="34911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r>
              <a:rPr lang="pl-PL" dirty="0" smtClean="0"/>
              <a:t>Architektura – koncepcja szczegółowa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654" y="2203258"/>
            <a:ext cx="6564192" cy="423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3015" y="696191"/>
            <a:ext cx="8534400" cy="1507067"/>
          </a:xfrm>
        </p:spPr>
        <p:txBody>
          <a:bodyPr/>
          <a:lstStyle/>
          <a:p>
            <a:pPr algn="ctr"/>
            <a:r>
              <a:rPr lang="pl-PL" dirty="0" smtClean="0"/>
              <a:t>TECHNOLOGIE - FRONTEND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3015" y="2441863"/>
            <a:ext cx="8534400" cy="3604876"/>
          </a:xfrm>
        </p:spPr>
        <p:txBody>
          <a:bodyPr/>
          <a:lstStyle/>
          <a:p>
            <a:r>
              <a:rPr lang="pl-PL" dirty="0" err="1" smtClean="0"/>
              <a:t>Angular</a:t>
            </a:r>
            <a:r>
              <a:rPr lang="pl-PL" dirty="0" smtClean="0"/>
              <a:t> JS</a:t>
            </a:r>
          </a:p>
          <a:p>
            <a:r>
              <a:rPr lang="pl-PL" dirty="0" err="1" smtClean="0"/>
              <a:t>Bootstrap</a:t>
            </a:r>
            <a:endParaRPr lang="pl-PL" dirty="0" smtClean="0"/>
          </a:p>
          <a:p>
            <a:r>
              <a:rPr lang="pl-PL" dirty="0" smtClean="0"/>
              <a:t>(dopiszcie </a:t>
            </a:r>
            <a:r>
              <a:rPr lang="pl-PL" dirty="0" err="1" smtClean="0"/>
              <a:t>reszte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9222633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191</TotalTime>
  <Words>94</Words>
  <Application>Microsoft Office PowerPoint</Application>
  <PresentationFormat>Panoramiczny</PresentationFormat>
  <Paragraphs>29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Wycinek</vt:lpstr>
      <vt:lpstr>Ocean WIEDZY </vt:lpstr>
      <vt:lpstr>Plan prezentacji</vt:lpstr>
      <vt:lpstr>Co to jest portal Q&amp;A ? </vt:lpstr>
      <vt:lpstr>Przedstawienie aplikacji od strony użytkownika</vt:lpstr>
      <vt:lpstr>Prezentacja programu PowerPoint</vt:lpstr>
      <vt:lpstr>Przedstawienie aplikacji od strony technicznej</vt:lpstr>
      <vt:lpstr>Architektura – ogólna koncepcja</vt:lpstr>
      <vt:lpstr>Architektura – koncepcja szczegółowa</vt:lpstr>
      <vt:lpstr>TECHNOLOGIE - FRONTEND</vt:lpstr>
      <vt:lpstr>Technologie - backend</vt:lpstr>
      <vt:lpstr>Python</vt:lpstr>
      <vt:lpstr>Django</vt:lpstr>
      <vt:lpstr>Django rest framework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WIEDZY</dc:title>
  <dc:creator>Daniel_#</dc:creator>
  <cp:lastModifiedBy>Daniel_#</cp:lastModifiedBy>
  <cp:revision>7</cp:revision>
  <dcterms:created xsi:type="dcterms:W3CDTF">2015-06-16T08:51:06Z</dcterms:created>
  <dcterms:modified xsi:type="dcterms:W3CDTF">2015-06-16T12:18:25Z</dcterms:modified>
</cp:coreProperties>
</file>