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E803B-95B1-A146-9C97-E666E06C5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Использование SONM в распределённых вычислениях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BBF544-671F-35AA-FE22-44CA23766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03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E07B4-4990-0537-FF23-968319E5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CDAB0-4D5D-056C-E2BC-4D29FBE3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414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/>
              <a:t>Цель исследования:</a:t>
            </a:r>
            <a:br>
              <a:rPr lang="ru-RU" dirty="0"/>
            </a:br>
            <a:r>
              <a:rPr lang="ru-RU" dirty="0"/>
              <a:t>Изучить архитектуру, принципы работы и особенности платформы SONM как примера децентрализованных вычислительных систем, а также провести сравнительный анализ с аналогичными решениями.</a:t>
            </a:r>
          </a:p>
          <a:p>
            <a:pPr>
              <a:buNone/>
            </a:pPr>
            <a:r>
              <a:rPr lang="ru-RU" b="1" dirty="0"/>
              <a:t>Задачи: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Изучить базовые технологии (P2P, блокчейн, </a:t>
            </a:r>
            <a:r>
              <a:rPr lang="ru-RU" dirty="0" err="1"/>
              <a:t>Ethereum</a:t>
            </a:r>
            <a:r>
              <a:rPr lang="ru-RU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Рассмотреть архитектуру и компоненты SONM;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Проанализировать области применения;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Сравнить SONM с централизованными и другими децентрализованными платформами.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8342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74EF0-B0FD-3420-FCF1-B6878DD4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sonm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5CFA35-3999-C45C-7B83-346A64757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84676"/>
          </a:xfrm>
        </p:spPr>
        <p:txBody>
          <a:bodyPr/>
          <a:lstStyle/>
          <a:p>
            <a:pPr>
              <a:buNone/>
            </a:pPr>
            <a:r>
              <a:rPr lang="ru-RU" b="1" dirty="0"/>
              <a:t>SONM (</a:t>
            </a:r>
            <a:r>
              <a:rPr lang="ru-RU" b="1" dirty="0" err="1"/>
              <a:t>Supercomputer</a:t>
            </a:r>
            <a:r>
              <a:rPr lang="ru-RU" b="1" dirty="0"/>
              <a:t> </a:t>
            </a:r>
            <a:r>
              <a:rPr lang="ru-RU" b="1" dirty="0" err="1"/>
              <a:t>Organized</a:t>
            </a:r>
            <a:r>
              <a:rPr lang="ru-RU" b="1" dirty="0"/>
              <a:t> </a:t>
            </a:r>
            <a:r>
              <a:rPr lang="ru-RU" b="1" dirty="0" err="1"/>
              <a:t>by</a:t>
            </a:r>
            <a:r>
              <a:rPr lang="ru-RU" b="1" dirty="0"/>
              <a:t> Network Mining)</a:t>
            </a:r>
            <a:r>
              <a:rPr lang="ru-RU" dirty="0"/>
              <a:t> — децентрализованная платформа, позволяющая объединять вычислительные мощности пользователей в глобальный суперкомпьютер.</a:t>
            </a:r>
          </a:p>
          <a:p>
            <a:pPr>
              <a:buNone/>
            </a:pPr>
            <a:r>
              <a:rPr lang="ru-RU" dirty="0"/>
              <a:t>🔹 Основан на одноранговой сети (P2P)</a:t>
            </a:r>
            <a:endParaRPr lang="en-US" dirty="0"/>
          </a:p>
          <a:p>
            <a:pPr>
              <a:buNone/>
            </a:pPr>
            <a:r>
              <a:rPr lang="ru-RU" dirty="0"/>
              <a:t>🔹 Использует блокчейн (</a:t>
            </a:r>
            <a:r>
              <a:rPr lang="ru-RU" dirty="0" err="1"/>
              <a:t>Ethereum</a:t>
            </a:r>
            <a:r>
              <a:rPr lang="ru-RU" dirty="0"/>
              <a:t>) и умные контракты</a:t>
            </a:r>
            <a:endParaRPr lang="en-US" dirty="0"/>
          </a:p>
          <a:p>
            <a:pPr>
              <a:buNone/>
            </a:pPr>
            <a:r>
              <a:rPr lang="ru-RU" dirty="0"/>
              <a:t>🔹 Позволяет сдавать и арендовать ресурсы: CPU, GPU, память, диски</a:t>
            </a:r>
          </a:p>
          <a:p>
            <a:r>
              <a:rPr lang="ru-RU" b="1" dirty="0"/>
              <a:t>Основная идея:</a:t>
            </a:r>
            <a:br>
              <a:rPr lang="ru-RU" dirty="0"/>
            </a:br>
            <a:r>
              <a:rPr lang="ru-RU" dirty="0"/>
              <a:t>Создание глобальной децентрализованной платформы вычислений без централизованных дата-центров.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000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B83E0-D5E0-C951-3103-F7764EA2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</a:t>
            </a:r>
            <a:r>
              <a:rPr lang="en-US" dirty="0" err="1"/>
              <a:t>sonm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103D63-BAEE-5B89-DF9F-6590E4D21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03272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ru-RU" dirty="0"/>
              <a:t>Пользователь (Customer) публикует задачу (например, рендеринг или ML-обучение)</a:t>
            </a:r>
          </a:p>
          <a:p>
            <a:pPr>
              <a:buFont typeface="+mj-lt"/>
              <a:buAutoNum type="arabicPeriod"/>
            </a:pPr>
            <a:r>
              <a:rPr lang="ru-RU" dirty="0"/>
              <a:t>Исполнитель (</a:t>
            </a:r>
            <a:r>
              <a:rPr lang="ru-RU" dirty="0" err="1"/>
              <a:t>Worker</a:t>
            </a:r>
            <a:r>
              <a:rPr lang="ru-RU" dirty="0"/>
              <a:t>) находит задачу и берёт её в работу</a:t>
            </a:r>
          </a:p>
          <a:p>
            <a:pPr>
              <a:buFont typeface="+mj-lt"/>
              <a:buAutoNum type="arabicPeriod"/>
            </a:pPr>
            <a:r>
              <a:rPr lang="ru-RU" dirty="0"/>
              <a:t>Выполнение задачи подтверждается через </a:t>
            </a:r>
            <a:r>
              <a:rPr lang="ru-RU" dirty="0" err="1"/>
              <a:t>Proof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Execution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Оплата происходит автоматически через смарт-контракт</a:t>
            </a:r>
          </a:p>
          <a:p>
            <a:pPr>
              <a:buNone/>
            </a:pPr>
            <a:r>
              <a:rPr lang="ru-RU" b="1" dirty="0"/>
              <a:t>Технологическая основа: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P2P-сеть — для прямой передачи данных и заданий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Ethereum</a:t>
            </a:r>
            <a:r>
              <a:rPr lang="ru-RU" dirty="0"/>
              <a:t> — для прозрачной оплаты и контрактов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Docker</a:t>
            </a:r>
            <a:r>
              <a:rPr lang="ru-RU" dirty="0"/>
              <a:t> — для изоляции и развёртывания задач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960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0FF38-7641-9FB4-DE94-29BD3818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53F83-2EE8-4040-BD29-91C0EA4FE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8732"/>
            <a:ext cx="7729728" cy="43368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/>
              <a:t>Преимущества SONM: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Дешевле централизованных облаков (AWS, Google </a:t>
            </a:r>
            <a:r>
              <a:rPr lang="ru-RU" dirty="0" err="1"/>
              <a:t>Cloud</a:t>
            </a:r>
            <a:r>
              <a:rPr lang="ru-RU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Гибкость, масштабируемость и отказоустойчивость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Прозрачность и защита от мошенничества благодаря блокчейну</a:t>
            </a:r>
          </a:p>
          <a:p>
            <a:pPr>
              <a:buNone/>
            </a:pPr>
            <a:r>
              <a:rPr lang="ru-RU" b="1" dirty="0"/>
              <a:t>Применение: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Научные расчёты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Машинное обучение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Рендеринг видео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Big Data-аналитика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Хостинг приложений </a:t>
            </a:r>
            <a:r>
              <a:rPr lang="ru-RU"/>
              <a:t>и стриминг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1188194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6</TotalTime>
  <Words>240</Words>
  <Application>Microsoft Office PowerPoint</Application>
  <PresentationFormat>Широкоэкранный</PresentationFormat>
  <Paragraphs>34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Посылка</vt:lpstr>
      <vt:lpstr>Использование SONM в распределённых вычислениях</vt:lpstr>
      <vt:lpstr>Цель и задачи</vt:lpstr>
      <vt:lpstr>Что такое sonm</vt:lpstr>
      <vt:lpstr>Принцип работы sonm</vt:lpstr>
      <vt:lpstr>Преимущества и применение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Егор Губин</dc:creator>
  <cp:lastModifiedBy>Егор Губин</cp:lastModifiedBy>
  <cp:revision>2</cp:revision>
  <dcterms:created xsi:type="dcterms:W3CDTF">2025-05-21T05:42:01Z</dcterms:created>
  <dcterms:modified xsi:type="dcterms:W3CDTF">2025-05-21T07:42:05Z</dcterms:modified>
</cp:coreProperties>
</file>