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Эксплуатационная практика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Студент группы ИУК4-52Б, Губин Е.В.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793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temp_voltage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REAL_TO_INT((DINT_TO_REAL(#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100.0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* 27648.0);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temp_voltage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&gt;= 0 AND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temp_voltage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27648 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"ENGINE_CAPACITY" :=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temp_voltage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#voltage := DINT_TO_REAL(#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* 10.0;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"ENGINE_CAPACITY" :=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#voltage := 0.0;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END_IF;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9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Практика проходилась на Омутнинском Металлургическом Заводе г. Омутнинска в отделе АСУ ТП (автоматизация систем </a:t>
            </a:r>
            <a:r>
              <a:rPr lang="ru-RU" dirty="0"/>
              <a:t>управления </a:t>
            </a:r>
            <a:r>
              <a:rPr lang="ru-RU" dirty="0" smtClean="0"/>
              <a:t>технологическими процессами).</a:t>
            </a:r>
          </a:p>
          <a:p>
            <a:r>
              <a:rPr lang="ru-RU" dirty="0" smtClean="0"/>
              <a:t>Цель: получение фундаментальных знаний по вопросу автоматизации производства на предприятии.</a:t>
            </a:r>
          </a:p>
          <a:p>
            <a:r>
              <a:rPr lang="ru-RU" dirty="0" smtClean="0"/>
              <a:t>Актуальность: вопрос автоматизации процесса производства является актуальным для каждого предприятия. Благодаря автоматизации на предприятии происходит меньше ошибок по производству (человеческий фактор), осуществляется сбор информации с каждого цеха и человеку приходится прикладывать меньше сил для управления производством.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179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 на практику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Заданием на практику являлся запуск электродвигателя посредством микроконтроллера, подключенного в качестве </a:t>
            </a:r>
            <a:r>
              <a:rPr lang="en-US" dirty="0" smtClean="0"/>
              <a:t>master</a:t>
            </a:r>
            <a:r>
              <a:rPr lang="ru-RU" dirty="0" smtClean="0"/>
              <a:t>-устройства. </a:t>
            </a:r>
            <a:r>
              <a:rPr lang="en-US" dirty="0" smtClean="0"/>
              <a:t>Slave</a:t>
            </a:r>
            <a:r>
              <a:rPr lang="ru-RU" dirty="0" smtClean="0"/>
              <a:t>-устройство в данном случае - совокупность модулей, одним из которых является аналоговый выход, который подаёт напряжение и запускает электродвигатель.</a:t>
            </a:r>
          </a:p>
          <a:p>
            <a:r>
              <a:rPr lang="en-US" dirty="0" smtClean="0"/>
              <a:t>Master</a:t>
            </a:r>
            <a:r>
              <a:rPr lang="ru-RU" dirty="0" smtClean="0"/>
              <a:t>- и </a:t>
            </a:r>
            <a:r>
              <a:rPr lang="en-US" dirty="0" smtClean="0"/>
              <a:t>Slave-</a:t>
            </a:r>
            <a:r>
              <a:rPr lang="ru-RU" dirty="0" smtClean="0"/>
              <a:t> устройства соединены с помощью шины </a:t>
            </a:r>
            <a:r>
              <a:rPr lang="en-US" dirty="0" err="1" smtClean="0"/>
              <a:t>Profibus</a:t>
            </a:r>
            <a:r>
              <a:rPr lang="ru-RU" dirty="0"/>
              <a:t> </a:t>
            </a:r>
            <a:r>
              <a:rPr lang="ru-RU" dirty="0" smtClean="0"/>
              <a:t>(является транспортёром данных).</a:t>
            </a:r>
          </a:p>
          <a:p>
            <a:r>
              <a:rPr lang="ru-RU" dirty="0" smtClean="0"/>
              <a:t>Значение напряжени</a:t>
            </a:r>
            <a:r>
              <a:rPr lang="ru-RU" dirty="0"/>
              <a:t>я</a:t>
            </a:r>
            <a:r>
              <a:rPr lang="ru-RU" dirty="0" smtClean="0"/>
              <a:t> задаётся через </a:t>
            </a:r>
            <a:r>
              <a:rPr lang="en-US" dirty="0" smtClean="0"/>
              <a:t>incremental encoder</a:t>
            </a:r>
            <a:r>
              <a:rPr lang="ru-RU" dirty="0" smtClean="0"/>
              <a:t>: от 0% до 100% (в переводе максимум 5В). Данное значение идёт на </a:t>
            </a:r>
            <a:r>
              <a:rPr lang="en-US" dirty="0" smtClean="0"/>
              <a:t>Master-</a:t>
            </a:r>
            <a:r>
              <a:rPr lang="ru-RU" dirty="0" smtClean="0"/>
              <a:t>устройство, далее по </a:t>
            </a:r>
            <a:r>
              <a:rPr lang="en-US" dirty="0" err="1" smtClean="0"/>
              <a:t>Profibus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Slave-</a:t>
            </a:r>
            <a:r>
              <a:rPr lang="ru-RU" dirty="0" smtClean="0"/>
              <a:t>устройство.</a:t>
            </a:r>
          </a:p>
          <a:p>
            <a:r>
              <a:rPr lang="ru-RU" dirty="0" smtClean="0"/>
              <a:t>Время работы электродвигателя и процентное значение напряжения выводится на </a:t>
            </a:r>
            <a:r>
              <a:rPr lang="en-US" dirty="0" smtClean="0"/>
              <a:t>HMI.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63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Master-</a:t>
            </a:r>
            <a:r>
              <a:rPr lang="ru-RU" dirty="0" smtClean="0"/>
              <a:t>устройство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394" y="2160588"/>
            <a:ext cx="5175249" cy="3881437"/>
          </a:xfrm>
        </p:spPr>
      </p:pic>
    </p:spTree>
    <p:extLst>
      <p:ext uri="{BB962C8B-B14F-4D97-AF65-F5344CB8AC3E}">
        <p14:creationId xmlns:p14="http://schemas.microsoft.com/office/powerpoint/2010/main" val="93147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Slave-</a:t>
            </a:r>
            <a:r>
              <a:rPr lang="ru-RU" dirty="0" smtClean="0"/>
              <a:t>устройство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048" y="1415561"/>
            <a:ext cx="3707239" cy="4942987"/>
          </a:xfrm>
        </p:spPr>
      </p:pic>
    </p:spTree>
    <p:extLst>
      <p:ext uri="{BB962C8B-B14F-4D97-AF65-F5344CB8AC3E}">
        <p14:creationId xmlns:p14="http://schemas.microsoft.com/office/powerpoint/2010/main" val="62603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Encoder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60588"/>
            <a:ext cx="3881437" cy="3881437"/>
          </a:xfrm>
        </p:spPr>
      </p:pic>
    </p:spTree>
    <p:extLst>
      <p:ext uri="{BB962C8B-B14F-4D97-AF65-F5344CB8AC3E}">
        <p14:creationId xmlns:p14="http://schemas.microsoft.com/office/powerpoint/2010/main" val="3151046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("CONVERTER" OR "SB") AND NOT #temp THEN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#temp := TRUE;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"HL" := NOT "HL";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"PROFIBUS_O" := NOT "PROFIBUS_O";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"SW_GATE" := NOT "SW_GATE";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0;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END_IF;</a:t>
            </a:r>
            <a:endParaRPr lang="ru-RU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394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NOT "SB" AND NOT "CONVERTER" 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#temp := FALSE;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END_IF;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93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46185"/>
            <a:ext cx="8596668" cy="62777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"SW_GATE" 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#flag 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#last &lt; "COUNT" AND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-1 AND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100 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END_IF;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#last &gt; "COUNT" AND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 AND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101 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END_IF;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"COUNT" &gt; -1 AND "COUNT" &lt; 101 THEN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:= "COUNT";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#flag := TRUE;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END_IF;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END_IF;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#last := "COUNT";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END_IF;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94019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443</Words>
  <Application>Microsoft Office PowerPoint</Application>
  <PresentationFormat>Широкоэкранный</PresentationFormat>
  <Paragraphs>50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Courier New</vt:lpstr>
      <vt:lpstr>Trebuchet MS</vt:lpstr>
      <vt:lpstr>Wingdings 3</vt:lpstr>
      <vt:lpstr>Аспект</vt:lpstr>
      <vt:lpstr>Эксплуатационная практика</vt:lpstr>
      <vt:lpstr>Презентация PowerPoint</vt:lpstr>
      <vt:lpstr>Задание на практику</vt:lpstr>
      <vt:lpstr>Master-устройство</vt:lpstr>
      <vt:lpstr>Slave-устройство</vt:lpstr>
      <vt:lpstr>Incremental Encoder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Эксплуатационная практика</dc:title>
  <dc:creator>Егор Губин</dc:creator>
  <cp:lastModifiedBy>Егор Губин</cp:lastModifiedBy>
  <cp:revision>7</cp:revision>
  <dcterms:created xsi:type="dcterms:W3CDTF">2024-09-14T15:43:30Z</dcterms:created>
  <dcterms:modified xsi:type="dcterms:W3CDTF">2024-09-14T16:20:39Z</dcterms:modified>
</cp:coreProperties>
</file>