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39" r:id="rId2"/>
    <p:sldId id="257" r:id="rId3"/>
    <p:sldId id="340" r:id="rId4"/>
    <p:sldId id="337" r:id="rId5"/>
    <p:sldId id="338" r:id="rId6"/>
    <p:sldId id="34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1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2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/>
          <p:cNvSpPr>
            <a:spLocks noGrp="1"/>
          </p:cNvSpPr>
          <p:nvPr>
            <p:ph type="pic" sz="quarter" idx="13"/>
          </p:nvPr>
        </p:nvSpPr>
        <p:spPr>
          <a:xfrm>
            <a:off x="5931778" y="3930652"/>
            <a:ext cx="4750043" cy="2355851"/>
          </a:xfrm>
          <a:custGeom>
            <a:avLst/>
            <a:gdLst>
              <a:gd name="connsiteX0" fmla="*/ 162337 w 4750043"/>
              <a:gd name="connsiteY0" fmla="*/ 0 h 2355851"/>
              <a:gd name="connsiteX1" fmla="*/ 2286173 w 4750043"/>
              <a:gd name="connsiteY1" fmla="*/ 0 h 2355851"/>
              <a:gd name="connsiteX2" fmla="*/ 2456190 w 4750043"/>
              <a:gd name="connsiteY2" fmla="*/ 204022 h 2355851"/>
              <a:gd name="connsiteX3" fmla="*/ 2626207 w 4750043"/>
              <a:gd name="connsiteY3" fmla="*/ 0 h 2355851"/>
              <a:gd name="connsiteX4" fmla="*/ 4750043 w 4750043"/>
              <a:gd name="connsiteY4" fmla="*/ 0 h 2355851"/>
              <a:gd name="connsiteX5" fmla="*/ 4750043 w 4750043"/>
              <a:gd name="connsiteY5" fmla="*/ 2355851 h 2355851"/>
              <a:gd name="connsiteX6" fmla="*/ 162337 w 4750043"/>
              <a:gd name="connsiteY6" fmla="*/ 2355851 h 2355851"/>
              <a:gd name="connsiteX7" fmla="*/ 162337 w 4750043"/>
              <a:gd name="connsiteY7" fmla="*/ 1326270 h 2355851"/>
              <a:gd name="connsiteX8" fmla="*/ 0 w 4750043"/>
              <a:gd name="connsiteY8" fmla="*/ 1182925 h 2355851"/>
              <a:gd name="connsiteX9" fmla="*/ 162337 w 4750043"/>
              <a:gd name="connsiteY9" fmla="*/ 1039580 h 235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50043" h="2355851">
                <a:moveTo>
                  <a:pt x="162337" y="0"/>
                </a:moveTo>
                <a:lnTo>
                  <a:pt x="2286173" y="0"/>
                </a:lnTo>
                <a:lnTo>
                  <a:pt x="2456190" y="204022"/>
                </a:lnTo>
                <a:lnTo>
                  <a:pt x="2626207" y="0"/>
                </a:lnTo>
                <a:lnTo>
                  <a:pt x="4750043" y="0"/>
                </a:lnTo>
                <a:lnTo>
                  <a:pt x="4750043" y="2355851"/>
                </a:lnTo>
                <a:lnTo>
                  <a:pt x="162337" y="2355851"/>
                </a:lnTo>
                <a:lnTo>
                  <a:pt x="162337" y="1326270"/>
                </a:lnTo>
                <a:lnTo>
                  <a:pt x="0" y="1182925"/>
                </a:lnTo>
                <a:lnTo>
                  <a:pt x="162337" y="103958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12"/>
          </p:nvPr>
        </p:nvSpPr>
        <p:spPr>
          <a:xfrm>
            <a:off x="1506404" y="3745903"/>
            <a:ext cx="4587707" cy="2540598"/>
          </a:xfrm>
          <a:custGeom>
            <a:avLst/>
            <a:gdLst>
              <a:gd name="connsiteX0" fmla="*/ 2293854 w 4587707"/>
              <a:gd name="connsiteY0" fmla="*/ 0 h 2540598"/>
              <a:gd name="connsiteX1" fmla="*/ 2456988 w 4587707"/>
              <a:gd name="connsiteY1" fmla="*/ 184747 h 2540598"/>
              <a:gd name="connsiteX2" fmla="*/ 4587707 w 4587707"/>
              <a:gd name="connsiteY2" fmla="*/ 184747 h 2540598"/>
              <a:gd name="connsiteX3" fmla="*/ 4587707 w 4587707"/>
              <a:gd name="connsiteY3" fmla="*/ 1224331 h 2540598"/>
              <a:gd name="connsiteX4" fmla="*/ 4425374 w 4587707"/>
              <a:gd name="connsiteY4" fmla="*/ 1367673 h 2540598"/>
              <a:gd name="connsiteX5" fmla="*/ 4587707 w 4587707"/>
              <a:gd name="connsiteY5" fmla="*/ 1511015 h 2540598"/>
              <a:gd name="connsiteX6" fmla="*/ 4587707 w 4587707"/>
              <a:gd name="connsiteY6" fmla="*/ 2540598 h 2540598"/>
              <a:gd name="connsiteX7" fmla="*/ 0 w 4587707"/>
              <a:gd name="connsiteY7" fmla="*/ 2540598 h 2540598"/>
              <a:gd name="connsiteX8" fmla="*/ 0 w 4587707"/>
              <a:gd name="connsiteY8" fmla="*/ 184747 h 2540598"/>
              <a:gd name="connsiteX9" fmla="*/ 2130721 w 4587707"/>
              <a:gd name="connsiteY9" fmla="*/ 184747 h 254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87707" h="2540598">
                <a:moveTo>
                  <a:pt x="2293854" y="0"/>
                </a:moveTo>
                <a:lnTo>
                  <a:pt x="2456988" y="184747"/>
                </a:lnTo>
                <a:lnTo>
                  <a:pt x="4587707" y="184747"/>
                </a:lnTo>
                <a:lnTo>
                  <a:pt x="4587707" y="1224331"/>
                </a:lnTo>
                <a:lnTo>
                  <a:pt x="4425374" y="1367673"/>
                </a:lnTo>
                <a:lnTo>
                  <a:pt x="4587707" y="1511015"/>
                </a:lnTo>
                <a:lnTo>
                  <a:pt x="4587707" y="2540598"/>
                </a:lnTo>
                <a:lnTo>
                  <a:pt x="0" y="2540598"/>
                </a:lnTo>
                <a:lnTo>
                  <a:pt x="0" y="184747"/>
                </a:lnTo>
                <a:lnTo>
                  <a:pt x="2130721" y="184747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11"/>
          </p:nvPr>
        </p:nvSpPr>
        <p:spPr>
          <a:xfrm>
            <a:off x="6094113" y="1574799"/>
            <a:ext cx="4587707" cy="2559874"/>
          </a:xfrm>
          <a:custGeom>
            <a:avLst/>
            <a:gdLst>
              <a:gd name="connsiteX0" fmla="*/ 0 w 4587707"/>
              <a:gd name="connsiteY0" fmla="*/ 0 h 2559874"/>
              <a:gd name="connsiteX1" fmla="*/ 4587707 w 4587707"/>
              <a:gd name="connsiteY1" fmla="*/ 0 h 2559874"/>
              <a:gd name="connsiteX2" fmla="*/ 4587707 w 4587707"/>
              <a:gd name="connsiteY2" fmla="*/ 2355851 h 2559874"/>
              <a:gd name="connsiteX3" fmla="*/ 2463871 w 4587707"/>
              <a:gd name="connsiteY3" fmla="*/ 2355851 h 2559874"/>
              <a:gd name="connsiteX4" fmla="*/ 2293853 w 4587707"/>
              <a:gd name="connsiteY4" fmla="*/ 2559874 h 2559874"/>
              <a:gd name="connsiteX5" fmla="*/ 2123835 w 4587707"/>
              <a:gd name="connsiteY5" fmla="*/ 2355851 h 2559874"/>
              <a:gd name="connsiteX6" fmla="*/ 0 w 4587707"/>
              <a:gd name="connsiteY6" fmla="*/ 2355851 h 2559874"/>
              <a:gd name="connsiteX7" fmla="*/ 0 w 4587707"/>
              <a:gd name="connsiteY7" fmla="*/ 1277693 h 2559874"/>
              <a:gd name="connsiteX8" fmla="*/ 188136 w 4587707"/>
              <a:gd name="connsiteY8" fmla="*/ 1111567 h 2559874"/>
              <a:gd name="connsiteX9" fmla="*/ 0 w 4587707"/>
              <a:gd name="connsiteY9" fmla="*/ 945441 h 255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87707" h="2559874">
                <a:moveTo>
                  <a:pt x="0" y="0"/>
                </a:moveTo>
                <a:lnTo>
                  <a:pt x="4587707" y="0"/>
                </a:lnTo>
                <a:lnTo>
                  <a:pt x="4587707" y="2355851"/>
                </a:lnTo>
                <a:lnTo>
                  <a:pt x="2463871" y="2355851"/>
                </a:lnTo>
                <a:lnTo>
                  <a:pt x="2293853" y="2559874"/>
                </a:lnTo>
                <a:lnTo>
                  <a:pt x="2123835" y="2355851"/>
                </a:lnTo>
                <a:lnTo>
                  <a:pt x="0" y="2355851"/>
                </a:lnTo>
                <a:lnTo>
                  <a:pt x="0" y="1277693"/>
                </a:lnTo>
                <a:lnTo>
                  <a:pt x="188136" y="1111567"/>
                </a:lnTo>
                <a:lnTo>
                  <a:pt x="0" y="945441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0"/>
          </p:nvPr>
        </p:nvSpPr>
        <p:spPr>
          <a:xfrm>
            <a:off x="1506402" y="1574801"/>
            <a:ext cx="4775846" cy="2355851"/>
          </a:xfrm>
          <a:custGeom>
            <a:avLst/>
            <a:gdLst>
              <a:gd name="connsiteX0" fmla="*/ 0 w 4775846"/>
              <a:gd name="connsiteY0" fmla="*/ 0 h 2355851"/>
              <a:gd name="connsiteX1" fmla="*/ 4587707 w 4775846"/>
              <a:gd name="connsiteY1" fmla="*/ 0 h 2355851"/>
              <a:gd name="connsiteX2" fmla="*/ 4587707 w 4775846"/>
              <a:gd name="connsiteY2" fmla="*/ 945437 h 2355851"/>
              <a:gd name="connsiteX3" fmla="*/ 4775846 w 4775846"/>
              <a:gd name="connsiteY3" fmla="*/ 1111566 h 2355851"/>
              <a:gd name="connsiteX4" fmla="*/ 4587707 w 4775846"/>
              <a:gd name="connsiteY4" fmla="*/ 1277694 h 2355851"/>
              <a:gd name="connsiteX5" fmla="*/ 4587707 w 4775846"/>
              <a:gd name="connsiteY5" fmla="*/ 2355850 h 2355851"/>
              <a:gd name="connsiteX6" fmla="*/ 2456989 w 4775846"/>
              <a:gd name="connsiteY6" fmla="*/ 2355850 h 2355851"/>
              <a:gd name="connsiteX7" fmla="*/ 2293855 w 4775846"/>
              <a:gd name="connsiteY7" fmla="*/ 2171103 h 2355851"/>
              <a:gd name="connsiteX8" fmla="*/ 2130722 w 4775846"/>
              <a:gd name="connsiteY8" fmla="*/ 2355850 h 2355851"/>
              <a:gd name="connsiteX9" fmla="*/ 1 w 4775846"/>
              <a:gd name="connsiteY9" fmla="*/ 2355850 h 2355851"/>
              <a:gd name="connsiteX10" fmla="*/ 1 w 4775846"/>
              <a:gd name="connsiteY10" fmla="*/ 2355851 h 2355851"/>
              <a:gd name="connsiteX11" fmla="*/ 0 w 4775846"/>
              <a:gd name="connsiteY11" fmla="*/ 2355851 h 235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75846" h="2355851">
                <a:moveTo>
                  <a:pt x="0" y="0"/>
                </a:moveTo>
                <a:lnTo>
                  <a:pt x="4587707" y="0"/>
                </a:lnTo>
                <a:lnTo>
                  <a:pt x="4587707" y="945437"/>
                </a:lnTo>
                <a:lnTo>
                  <a:pt x="4775846" y="1111566"/>
                </a:lnTo>
                <a:lnTo>
                  <a:pt x="4587707" y="1277694"/>
                </a:lnTo>
                <a:lnTo>
                  <a:pt x="4587707" y="2355850"/>
                </a:lnTo>
                <a:lnTo>
                  <a:pt x="2456989" y="2355850"/>
                </a:lnTo>
                <a:lnTo>
                  <a:pt x="2293855" y="2171103"/>
                </a:lnTo>
                <a:lnTo>
                  <a:pt x="2130722" y="2355850"/>
                </a:lnTo>
                <a:lnTo>
                  <a:pt x="1" y="2355850"/>
                </a:lnTo>
                <a:lnTo>
                  <a:pt x="1" y="2355851"/>
                </a:lnTo>
                <a:lnTo>
                  <a:pt x="0" y="2355851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119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97400" y="1892300"/>
            <a:ext cx="4466700" cy="4051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27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447769" y="0"/>
            <a:ext cx="374904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89020" y="0"/>
            <a:ext cx="374904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70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33966" y="3430954"/>
            <a:ext cx="6126097" cy="345456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sz="105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80418" y="-12315"/>
            <a:ext cx="6126097" cy="345456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sz="105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997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15339" y="1869946"/>
            <a:ext cx="1371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81800" y="1869946"/>
            <a:ext cx="1371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824863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3001369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177875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7354381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9530887" y="4444872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529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9" grpId="0"/>
      <p:bldP spid="20" grpId="0"/>
      <p:bldP spid="21" grpId="0"/>
      <p:bldP spid="22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217800" y="1860416"/>
            <a:ext cx="5136000" cy="4061409"/>
          </a:xfrm>
          <a:prstGeom prst="rect">
            <a:avLst/>
          </a:prstGeom>
        </p:spPr>
      </p:sp>
      <p:sp>
        <p:nvSpPr>
          <p:cNvPr id="1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1860416"/>
            <a:ext cx="5136000" cy="4061409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11383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1860417"/>
            <a:ext cx="12192000" cy="215278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03669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19643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502336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7882494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9972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8813" y="2628737"/>
            <a:ext cx="1550987" cy="15494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982704" y="2628737"/>
            <a:ext cx="1550987" cy="15494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331119" y="2315682"/>
            <a:ext cx="2177738" cy="217551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682427" y="2315682"/>
            <a:ext cx="2177738" cy="217551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627655" y="1937321"/>
            <a:ext cx="2935235" cy="293223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607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44735" y="2546920"/>
            <a:ext cx="1733365" cy="30918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431556" y="2546920"/>
            <a:ext cx="1733365" cy="309187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5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12949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933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25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803900" y="1943100"/>
            <a:ext cx="5549900" cy="3784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6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301656"/>
            <a:ext cx="12192000" cy="2997854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94914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1275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3670300" y="2222500"/>
            <a:ext cx="4864608" cy="3670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799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Mon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175337" y="3084457"/>
            <a:ext cx="3913883" cy="2554343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7427672" y="2950652"/>
            <a:ext cx="3765114" cy="2373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1057349" y="2950652"/>
            <a:ext cx="3724201" cy="237382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85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3639219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975336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8966987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6303104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707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914400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4431792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7949184" y="1711438"/>
            <a:ext cx="3328416" cy="25603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812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38200" y="2031999"/>
            <a:ext cx="2560320" cy="373062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305450" y="2031999"/>
            <a:ext cx="2560320" cy="373062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415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11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6591300" y="3530600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7950200" y="3530600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9309100" y="3526547"/>
            <a:ext cx="1188720" cy="11887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484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11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1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1925" y="173038"/>
            <a:ext cx="6157913" cy="6511925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85865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2238375" y="1504950"/>
            <a:ext cx="3390900" cy="1528763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6496050" y="3076575"/>
            <a:ext cx="1943100" cy="15287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035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577850" y="1699434"/>
            <a:ext cx="3338268" cy="21717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4169744" y="1699434"/>
            <a:ext cx="3338268" cy="217170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7819263" y="1699434"/>
            <a:ext cx="3338268" cy="21717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203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14" y="1825625"/>
            <a:ext cx="5266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66970" y="0"/>
            <a:ext cx="612502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240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616700" y="0"/>
            <a:ext cx="557529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146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 with 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1603389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429501" y="1069989"/>
            <a:ext cx="2501900" cy="42132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423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14" y="654078"/>
            <a:ext cx="58764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14" y="1825625"/>
            <a:ext cx="5266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199" y="0"/>
            <a:ext cx="612502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873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5600" y="654078"/>
            <a:ext cx="58764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1" y="0"/>
            <a:ext cx="3073329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94228" y="0"/>
            <a:ext cx="3073329" cy="3419856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094228" y="3441700"/>
            <a:ext cx="3073329" cy="341985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862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998728" y="1069988"/>
            <a:ext cx="3776472" cy="48863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4322"/>
            <a:ext cx="5289258" cy="684367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113028" y="2616201"/>
            <a:ext cx="5008372" cy="31369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627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5"/>
          <p:cNvSpPr>
            <a:spLocks noGrp="1"/>
          </p:cNvSpPr>
          <p:nvPr>
            <p:ph type="pic" sz="quarter" idx="14"/>
          </p:nvPr>
        </p:nvSpPr>
        <p:spPr>
          <a:xfrm>
            <a:off x="1029335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6"/>
          <p:cNvSpPr>
            <a:spLocks noGrp="1"/>
          </p:cNvSpPr>
          <p:nvPr>
            <p:ph type="pic" sz="quarter" idx="15"/>
          </p:nvPr>
        </p:nvSpPr>
        <p:spPr>
          <a:xfrm>
            <a:off x="1029335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47"/>
          <p:cNvSpPr>
            <a:spLocks noGrp="1"/>
          </p:cNvSpPr>
          <p:nvPr>
            <p:ph type="pic" sz="quarter" idx="16"/>
          </p:nvPr>
        </p:nvSpPr>
        <p:spPr>
          <a:xfrm>
            <a:off x="3600291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48"/>
          <p:cNvSpPr>
            <a:spLocks noGrp="1"/>
          </p:cNvSpPr>
          <p:nvPr>
            <p:ph type="pic" sz="quarter" idx="17"/>
          </p:nvPr>
        </p:nvSpPr>
        <p:spPr>
          <a:xfrm>
            <a:off x="3600291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49"/>
          <p:cNvSpPr>
            <a:spLocks noGrp="1"/>
          </p:cNvSpPr>
          <p:nvPr>
            <p:ph type="pic" sz="quarter" idx="18"/>
          </p:nvPr>
        </p:nvSpPr>
        <p:spPr>
          <a:xfrm>
            <a:off x="6171248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50"/>
          <p:cNvSpPr>
            <a:spLocks noGrp="1"/>
          </p:cNvSpPr>
          <p:nvPr>
            <p:ph type="pic" sz="quarter" idx="19"/>
          </p:nvPr>
        </p:nvSpPr>
        <p:spPr>
          <a:xfrm>
            <a:off x="6171248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52"/>
          <p:cNvSpPr>
            <a:spLocks noGrp="1"/>
          </p:cNvSpPr>
          <p:nvPr>
            <p:ph type="pic" sz="quarter" idx="20"/>
          </p:nvPr>
        </p:nvSpPr>
        <p:spPr>
          <a:xfrm>
            <a:off x="8742204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51"/>
          <p:cNvSpPr>
            <a:spLocks noGrp="1"/>
          </p:cNvSpPr>
          <p:nvPr>
            <p:ph type="pic" sz="quarter" idx="21"/>
          </p:nvPr>
        </p:nvSpPr>
        <p:spPr>
          <a:xfrm>
            <a:off x="8742204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501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11" grpId="0"/>
          <p:bldP spid="12" grpId="0"/>
          <p:bldP spid="13" grpId="0"/>
          <p:bldP spid="14" grpId="0"/>
          <p:bldP spid="15" grpId="0"/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11" grpId="0"/>
          <p:bldP spid="12" grpId="0"/>
          <p:bldP spid="13" grpId="0"/>
          <p:bldP spid="14" grpId="0"/>
          <p:bldP spid="15" grpId="0"/>
          <p:bldP spid="16" grpId="0"/>
        </p:bldLst>
      </p:timing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974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%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74617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223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% Picture layout d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743200"/>
            <a:ext cx="121920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094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0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388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/>
          </p:cNvSpPr>
          <p:nvPr userDrawn="1">
            <p:ph type="pic" sz="quarter" idx="10"/>
          </p:nvPr>
        </p:nvSpPr>
        <p:spPr>
          <a:xfrm>
            <a:off x="2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2" name="Picture Placeholder 30"/>
          <p:cNvSpPr>
            <a:spLocks noGrp="1"/>
          </p:cNvSpPr>
          <p:nvPr>
            <p:ph type="pic" sz="quarter" idx="11"/>
          </p:nvPr>
        </p:nvSpPr>
        <p:spPr>
          <a:xfrm>
            <a:off x="2032" y="2286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3" name="Picture Placeholder 30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4" name="Picture Placeholder 30"/>
          <p:cNvSpPr>
            <a:spLocks noGrp="1"/>
          </p:cNvSpPr>
          <p:nvPr>
            <p:ph type="pic" sz="quarter" idx="13"/>
          </p:nvPr>
        </p:nvSpPr>
        <p:spPr>
          <a:xfrm>
            <a:off x="2029968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5" name="Picture Placeholder 30"/>
          <p:cNvSpPr>
            <a:spLocks noGrp="1"/>
          </p:cNvSpPr>
          <p:nvPr>
            <p:ph type="pic" sz="quarter" idx="14"/>
          </p:nvPr>
        </p:nvSpPr>
        <p:spPr>
          <a:xfrm>
            <a:off x="6096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6" name="Picture Placeholder 30"/>
          <p:cNvSpPr>
            <a:spLocks noGrp="1"/>
          </p:cNvSpPr>
          <p:nvPr>
            <p:ph type="pic" sz="quarter" idx="15"/>
          </p:nvPr>
        </p:nvSpPr>
        <p:spPr>
          <a:xfrm>
            <a:off x="2027936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7" name="Picture Placeholder 30"/>
          <p:cNvSpPr>
            <a:spLocks noGrp="1"/>
          </p:cNvSpPr>
          <p:nvPr>
            <p:ph type="pic" sz="quarter" idx="16"/>
          </p:nvPr>
        </p:nvSpPr>
        <p:spPr>
          <a:xfrm>
            <a:off x="4066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8" name="Picture Placeholder 30"/>
          <p:cNvSpPr>
            <a:spLocks noGrp="1"/>
          </p:cNvSpPr>
          <p:nvPr>
            <p:ph type="pic" sz="quarter" idx="17"/>
          </p:nvPr>
        </p:nvSpPr>
        <p:spPr>
          <a:xfrm>
            <a:off x="6096000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9" name="Picture Placeholder 30"/>
          <p:cNvSpPr>
            <a:spLocks noGrp="1"/>
          </p:cNvSpPr>
          <p:nvPr>
            <p:ph type="pic" sz="quarter" idx="18"/>
          </p:nvPr>
        </p:nvSpPr>
        <p:spPr>
          <a:xfrm>
            <a:off x="4064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0" name="Picture Placeholder 30"/>
          <p:cNvSpPr>
            <a:spLocks noGrp="1"/>
          </p:cNvSpPr>
          <p:nvPr>
            <p:ph type="pic" sz="quarter" idx="19"/>
          </p:nvPr>
        </p:nvSpPr>
        <p:spPr>
          <a:xfrm>
            <a:off x="10162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1" name="Picture Placeholder 30"/>
          <p:cNvSpPr>
            <a:spLocks noGrp="1"/>
          </p:cNvSpPr>
          <p:nvPr>
            <p:ph type="pic" sz="quarter" idx="20"/>
          </p:nvPr>
        </p:nvSpPr>
        <p:spPr>
          <a:xfrm>
            <a:off x="10162032" y="2286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2" name="Picture Placeholder 30"/>
          <p:cNvSpPr>
            <a:spLocks noGrp="1"/>
          </p:cNvSpPr>
          <p:nvPr>
            <p:ph type="pic" sz="quarter" idx="21"/>
          </p:nvPr>
        </p:nvSpPr>
        <p:spPr>
          <a:xfrm>
            <a:off x="10160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3" name="Picture Placeholder 30"/>
          <p:cNvSpPr>
            <a:spLocks noGrp="1"/>
          </p:cNvSpPr>
          <p:nvPr>
            <p:ph type="pic" sz="quarter" idx="22"/>
          </p:nvPr>
        </p:nvSpPr>
        <p:spPr>
          <a:xfrm>
            <a:off x="8123936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4" name="Picture Placeholder 30"/>
          <p:cNvSpPr>
            <a:spLocks noGrp="1"/>
          </p:cNvSpPr>
          <p:nvPr>
            <p:ph type="pic" sz="quarter" idx="23"/>
          </p:nvPr>
        </p:nvSpPr>
        <p:spPr>
          <a:xfrm>
            <a:off x="8123936" y="0"/>
            <a:ext cx="2029968" cy="2286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2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5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9600" y="1905000"/>
            <a:ext cx="1714500" cy="17145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4222750"/>
            <a:ext cx="1714500" cy="1714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026400" y="0"/>
            <a:ext cx="41656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6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9766D-A4DC-49E4-81B5-B3690937127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6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goanhosting.com/blog/era-revolusi-industri-4-0/#4-cyber-security" TargetMode="External"/><Relationship Id="rId13" Type="http://schemas.openxmlformats.org/officeDocument/2006/relationships/hyperlink" Target="https://www.jagoanhosting.com/blog/era-revolusi-industri-4-0/#9-cloud-computi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jagoanhosting.com/blog/era-revolusi-industri-4-0/#3-argumented-reality" TargetMode="External"/><Relationship Id="rId12" Type="http://schemas.openxmlformats.org/officeDocument/2006/relationships/hyperlink" Target="https://www.jagoanhosting.com/blog/era-revolusi-industri-4-0/#8-system-integerati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jagoanhosting.com/blog/era-revolusi-industri-4-0/#2-big-data" TargetMode="External"/><Relationship Id="rId11" Type="http://schemas.openxmlformats.org/officeDocument/2006/relationships/hyperlink" Target="https://www.jagoanhosting.com/blog/era-revolusi-industri-4-0/#7-simulation" TargetMode="External"/><Relationship Id="rId5" Type="http://schemas.openxmlformats.org/officeDocument/2006/relationships/hyperlink" Target="https://www.jagoanhosting.com/blog/era-revolusi-industri-4-0/#1-internet-of-things-iot" TargetMode="External"/><Relationship Id="rId10" Type="http://schemas.openxmlformats.org/officeDocument/2006/relationships/hyperlink" Target="https://www.jagoanhosting.com/blog/era-revolusi-industri-4-0/#6-addictive-manufacturing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www.jagoanhosting.com/blog/era-revolusi-industri-4-0/#5-artifical-intelegence" TargetMode="External"/><Relationship Id="rId1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77CD8F55-8D33-4997-A844-86D40E5E31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4" name="Rectangle 43"/>
          <p:cNvSpPr/>
          <p:nvPr/>
        </p:nvSpPr>
        <p:spPr>
          <a:xfrm>
            <a:off x="0" y="14267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5" name="Title 14"/>
          <p:cNvSpPr>
            <a:spLocks noGrp="1"/>
          </p:cNvSpPr>
          <p:nvPr>
            <p:ph type="ctrTitle"/>
          </p:nvPr>
        </p:nvSpPr>
        <p:spPr>
          <a:xfrm>
            <a:off x="2107024" y="3043173"/>
            <a:ext cx="7858366" cy="1785811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r>
              <a:rPr lang="en-US" sz="4400" b="1" dirty="0" err="1">
                <a:solidFill>
                  <a:srgbClr val="0070C0"/>
                </a:solidFill>
              </a:rPr>
              <a:t>Pentingnya</a:t>
            </a:r>
            <a:r>
              <a:rPr lang="en-US" sz="4400" b="1" dirty="0">
                <a:solidFill>
                  <a:srgbClr val="0070C0"/>
                </a:solidFill>
              </a:rPr>
              <a:t> </a:t>
            </a:r>
            <a:r>
              <a:rPr lang="en-US" sz="4400" b="1" dirty="0" err="1">
                <a:solidFill>
                  <a:srgbClr val="0070C0"/>
                </a:solidFill>
              </a:rPr>
              <a:t>ilmu</a:t>
            </a:r>
            <a:r>
              <a:rPr lang="en-US" sz="4400" b="1" dirty="0">
                <a:solidFill>
                  <a:srgbClr val="0070C0"/>
                </a:solidFill>
              </a:rPr>
              <a:t> FISIKA </a:t>
            </a:r>
            <a:r>
              <a:rPr lang="en-US" sz="4400" b="1" dirty="0" err="1">
                <a:solidFill>
                  <a:srgbClr val="0070C0"/>
                </a:solidFill>
              </a:rPr>
              <a:t>dalam</a:t>
            </a:r>
            <a:r>
              <a:rPr lang="en-US" sz="4400" b="1" dirty="0">
                <a:solidFill>
                  <a:srgbClr val="0070C0"/>
                </a:solidFill>
              </a:rPr>
              <a:t> </a:t>
            </a:r>
            <a:r>
              <a:rPr lang="en-US" sz="4400" b="1" dirty="0" err="1">
                <a:solidFill>
                  <a:srgbClr val="0070C0"/>
                </a:solidFill>
              </a:rPr>
              <a:t>Teknologi</a:t>
            </a:r>
            <a:r>
              <a:rPr lang="en-US" sz="4400" b="1" dirty="0">
                <a:solidFill>
                  <a:srgbClr val="0070C0"/>
                </a:solidFill>
              </a:rPr>
              <a:t> KOMPUTER</a:t>
            </a:r>
            <a:endParaRPr lang="en-US" sz="4400" b="1" i="1" dirty="0">
              <a:solidFill>
                <a:srgbClr val="0070C0"/>
              </a:solidFill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1B444FDF-9795-495C-B786-D86B120CD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" y="14267"/>
            <a:ext cx="2096679" cy="1572509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D7DEFC98-0BCF-4E8B-AF91-13232294F2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193" y="403211"/>
            <a:ext cx="2393833" cy="736563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147066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770441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77CD8F55-8D33-4997-A844-86D40E5E31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4" name="Rectangle 43"/>
          <p:cNvSpPr/>
          <p:nvPr/>
        </p:nvSpPr>
        <p:spPr>
          <a:xfrm>
            <a:off x="10345" y="2692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5" name="Title 14"/>
          <p:cNvSpPr>
            <a:spLocks noGrp="1"/>
          </p:cNvSpPr>
          <p:nvPr>
            <p:ph type="ctrTitle"/>
          </p:nvPr>
        </p:nvSpPr>
        <p:spPr>
          <a:xfrm>
            <a:off x="1909824" y="403211"/>
            <a:ext cx="7867369" cy="892906"/>
          </a:xfr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en-US" sz="4000" dirty="0" err="1">
                <a:solidFill>
                  <a:srgbClr val="7030A0"/>
                </a:solidFill>
              </a:rPr>
              <a:t>Hidup</a:t>
            </a:r>
            <a:r>
              <a:rPr lang="en-US" sz="4000" dirty="0">
                <a:solidFill>
                  <a:srgbClr val="7030A0"/>
                </a:solidFill>
              </a:rPr>
              <a:t> di Era </a:t>
            </a:r>
            <a:r>
              <a:rPr lang="en-US" sz="4000" dirty="0" err="1">
                <a:solidFill>
                  <a:srgbClr val="7030A0"/>
                </a:solidFill>
              </a:rPr>
              <a:t>Revolusi</a:t>
            </a:r>
            <a:r>
              <a:rPr lang="en-US" sz="4000" dirty="0">
                <a:solidFill>
                  <a:srgbClr val="7030A0"/>
                </a:solidFill>
              </a:rPr>
              <a:t> </a:t>
            </a:r>
            <a:r>
              <a:rPr lang="en-US" sz="4000" dirty="0" err="1">
                <a:solidFill>
                  <a:srgbClr val="7030A0"/>
                </a:solidFill>
              </a:rPr>
              <a:t>Industri</a:t>
            </a:r>
            <a:r>
              <a:rPr lang="en-US" sz="4000" dirty="0">
                <a:solidFill>
                  <a:srgbClr val="7030A0"/>
                </a:solidFill>
              </a:rPr>
              <a:t> 4.0</a:t>
            </a:r>
            <a:endParaRPr lang="en-US" sz="4000" b="1" i="1" dirty="0">
              <a:solidFill>
                <a:srgbClr val="7030A0"/>
              </a:solidFill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1B444FDF-9795-495C-B786-D86B120CD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" y="14267"/>
            <a:ext cx="2096679" cy="1572509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D7DEFC98-0BCF-4E8B-AF91-13232294F2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193" y="403211"/>
            <a:ext cx="2393833" cy="736563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147066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0" y="1497598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Era </a:t>
            </a:r>
            <a:r>
              <a:rPr lang="en-US" dirty="0" err="1"/>
              <a:t>Revolusi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 4.0</a:t>
            </a:r>
            <a:endParaRPr lang="en-US" b="1" dirty="0"/>
          </a:p>
        </p:txBody>
      </p:sp>
      <p:pic>
        <p:nvPicPr>
          <p:cNvPr id="9" name="Picture 8" descr="revolusi industri 4.0 ilustrasi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06" y="1866930"/>
            <a:ext cx="4921347" cy="283729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0345" y="480771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Revolusi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 4.0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automatisasi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pengaplikasiannya</a:t>
            </a:r>
            <a:r>
              <a:rPr lang="en-US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5490647" y="3844892"/>
            <a:ext cx="37459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00206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 Internet of Things (</a:t>
            </a:r>
            <a:r>
              <a:rPr lang="en-US" dirty="0" err="1">
                <a:solidFill>
                  <a:srgbClr val="00206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IoT</a:t>
            </a:r>
            <a:r>
              <a:rPr lang="en-US" dirty="0">
                <a:solidFill>
                  <a:srgbClr val="00206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en-US" sz="1600" dirty="0">
              <a:solidFill>
                <a:srgbClr val="002060"/>
              </a:solidFill>
            </a:endParaRPr>
          </a:p>
          <a:p>
            <a:pPr lvl="1"/>
            <a:r>
              <a:rPr lang="en-US" dirty="0">
                <a:solidFill>
                  <a:srgbClr val="00206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 Data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Sains</a:t>
            </a:r>
          </a:p>
          <a:p>
            <a:pPr lvl="1"/>
            <a:r>
              <a:rPr lang="en-US" dirty="0">
                <a:solidFill>
                  <a:srgbClr val="00206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3. </a:t>
            </a:r>
            <a:r>
              <a:rPr lang="en-US" dirty="0" err="1">
                <a:solidFill>
                  <a:srgbClr val="00206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Argumented</a:t>
            </a:r>
            <a:r>
              <a:rPr lang="en-US" dirty="0">
                <a:solidFill>
                  <a:srgbClr val="00206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Reality</a:t>
            </a:r>
            <a:endParaRPr lang="en-US" sz="1600" dirty="0">
              <a:solidFill>
                <a:srgbClr val="002060"/>
              </a:solidFill>
            </a:endParaRPr>
          </a:p>
          <a:p>
            <a:pPr lvl="1"/>
            <a:r>
              <a:rPr lang="en-US" dirty="0">
                <a:solidFill>
                  <a:srgbClr val="00206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4. Cyber Security</a:t>
            </a:r>
            <a:endParaRPr lang="en-US" sz="1600" dirty="0">
              <a:solidFill>
                <a:srgbClr val="002060"/>
              </a:solidFill>
            </a:endParaRPr>
          </a:p>
          <a:p>
            <a:pPr lvl="1"/>
            <a:r>
              <a:rPr lang="en-US" dirty="0">
                <a:solidFill>
                  <a:srgbClr val="00206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5. </a:t>
            </a:r>
            <a:r>
              <a:rPr lang="en-US" dirty="0" err="1">
                <a:solidFill>
                  <a:srgbClr val="00206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Artifical</a:t>
            </a:r>
            <a:r>
              <a:rPr lang="en-US" dirty="0">
                <a:solidFill>
                  <a:srgbClr val="00206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dirty="0" err="1">
                <a:solidFill>
                  <a:srgbClr val="00206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Intelegence</a:t>
            </a:r>
            <a:endParaRPr lang="en-US" sz="1600" dirty="0">
              <a:solidFill>
                <a:srgbClr val="002060"/>
              </a:solidFill>
            </a:endParaRPr>
          </a:p>
          <a:p>
            <a:pPr lvl="1"/>
            <a:r>
              <a:rPr lang="en-US" dirty="0">
                <a:solidFill>
                  <a:srgbClr val="002060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6. Addictive Manufacturing</a:t>
            </a:r>
            <a:endParaRPr lang="en-US" sz="1600" dirty="0">
              <a:solidFill>
                <a:srgbClr val="002060"/>
              </a:solidFill>
            </a:endParaRPr>
          </a:p>
          <a:p>
            <a:pPr lvl="1"/>
            <a:r>
              <a:rPr lang="en-US" dirty="0">
                <a:solidFill>
                  <a:srgbClr val="002060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7. Simulation</a:t>
            </a:r>
            <a:endParaRPr lang="en-US" sz="1600" dirty="0">
              <a:solidFill>
                <a:srgbClr val="002060"/>
              </a:solidFill>
            </a:endParaRPr>
          </a:p>
          <a:p>
            <a:pPr lvl="1"/>
            <a:r>
              <a:rPr lang="en-US" dirty="0">
                <a:solidFill>
                  <a:srgbClr val="002060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8. System </a:t>
            </a:r>
            <a:r>
              <a:rPr lang="en-US" dirty="0" err="1">
                <a:solidFill>
                  <a:srgbClr val="002060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Integeration</a:t>
            </a:r>
            <a:endParaRPr lang="en-US" sz="1600" dirty="0">
              <a:solidFill>
                <a:srgbClr val="002060"/>
              </a:solidFill>
            </a:endParaRPr>
          </a:p>
          <a:p>
            <a:pPr lvl="1"/>
            <a:r>
              <a:rPr lang="en-US" dirty="0">
                <a:solidFill>
                  <a:srgbClr val="002060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 Cloud Computing</a:t>
            </a:r>
            <a:endParaRPr lang="en-US" sz="1600" dirty="0">
              <a:solidFill>
                <a:srgbClr val="002060"/>
              </a:solidFill>
            </a:endParaRPr>
          </a:p>
        </p:txBody>
      </p:sp>
      <p:pic>
        <p:nvPicPr>
          <p:cNvPr id="1028" name="Picture 4" descr="Sejarah Singkat 0G, 1G, 2G, 3G, 4G, dan 5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22006"/>
            <a:ext cx="5738873" cy="215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965436" y="3844892"/>
            <a:ext cx="3048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How 5G Will Transform the Way We Live and Work</a:t>
            </a:r>
            <a:endParaRPr lang="en-US" dirty="0"/>
          </a:p>
          <a:p>
            <a:r>
              <a:rPr lang="en-US" dirty="0"/>
              <a:t>===================</a:t>
            </a:r>
          </a:p>
          <a:p>
            <a:r>
              <a:rPr lang="en-US" dirty="0"/>
              <a:t>Internet of things </a:t>
            </a:r>
          </a:p>
          <a:p>
            <a:r>
              <a:rPr lang="en-US" dirty="0" err="1"/>
              <a:t>Transportasi</a:t>
            </a:r>
            <a:r>
              <a:rPr lang="en-US" dirty="0"/>
              <a:t> &amp; </a:t>
            </a:r>
            <a:r>
              <a:rPr lang="en-US" dirty="0" err="1"/>
              <a:t>Logistik</a:t>
            </a:r>
            <a:endParaRPr lang="en-US" dirty="0"/>
          </a:p>
          <a:p>
            <a:r>
              <a:rPr lang="en-US" dirty="0" err="1"/>
              <a:t>Kesehatan</a:t>
            </a:r>
            <a:endParaRPr lang="en-US" dirty="0"/>
          </a:p>
          <a:p>
            <a:r>
              <a:rPr lang="en-US" dirty="0"/>
              <a:t>Di Kantor</a:t>
            </a:r>
          </a:p>
          <a:p>
            <a:r>
              <a:rPr lang="en-US" dirty="0"/>
              <a:t>Di </a:t>
            </a:r>
            <a:r>
              <a:rPr lang="en-US" dirty="0" err="1"/>
              <a:t>Pabrik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0475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77CD8F55-8D33-4997-A844-86D40E5E31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4" name="Rectangle 43"/>
          <p:cNvSpPr/>
          <p:nvPr/>
        </p:nvSpPr>
        <p:spPr>
          <a:xfrm>
            <a:off x="10345" y="2692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1B444FDF-9795-495C-B786-D86B120CD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" y="14267"/>
            <a:ext cx="2096679" cy="1572509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D7DEFC98-0BCF-4E8B-AF91-13232294F2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193" y="403211"/>
            <a:ext cx="2393833" cy="736563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147066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800307" y="480175"/>
            <a:ext cx="78023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>
                <a:solidFill>
                  <a:srgbClr val="7030A0"/>
                </a:solidFill>
              </a:rPr>
              <a:t>Generasi</a:t>
            </a:r>
            <a:r>
              <a:rPr lang="en-US" sz="3600" dirty="0">
                <a:solidFill>
                  <a:srgbClr val="7030A0"/>
                </a:solidFill>
              </a:rPr>
              <a:t> </a:t>
            </a:r>
            <a:r>
              <a:rPr lang="en-US" sz="3600" dirty="0" err="1">
                <a:solidFill>
                  <a:srgbClr val="7030A0"/>
                </a:solidFill>
              </a:rPr>
              <a:t>Milenial</a:t>
            </a:r>
            <a:r>
              <a:rPr lang="en-US" sz="3600" dirty="0">
                <a:solidFill>
                  <a:srgbClr val="7030A0"/>
                </a:solidFill>
              </a:rPr>
              <a:t> </a:t>
            </a:r>
            <a:r>
              <a:rPr lang="en-US" sz="3600" dirty="0" err="1">
                <a:solidFill>
                  <a:srgbClr val="7030A0"/>
                </a:solidFill>
              </a:rPr>
              <a:t>dan</a:t>
            </a:r>
            <a:r>
              <a:rPr lang="en-US" sz="3600" dirty="0">
                <a:solidFill>
                  <a:srgbClr val="7030A0"/>
                </a:solidFill>
              </a:rPr>
              <a:t> </a:t>
            </a:r>
            <a:r>
              <a:rPr lang="en-US" sz="3600" dirty="0" err="1">
                <a:solidFill>
                  <a:srgbClr val="7030A0"/>
                </a:solidFill>
              </a:rPr>
              <a:t>Generasi</a:t>
            </a:r>
            <a:r>
              <a:rPr lang="en-US" sz="3600" dirty="0">
                <a:solidFill>
                  <a:srgbClr val="7030A0"/>
                </a:solidFill>
              </a:rPr>
              <a:t> Alfa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6215" y="1610419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Pola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pikir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karakter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generasi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milenial</a:t>
            </a:r>
            <a:r>
              <a:rPr lang="en-US" sz="2400" dirty="0">
                <a:solidFill>
                  <a:srgbClr val="FF0000"/>
                </a:solidFill>
              </a:rPr>
              <a:t> : </a:t>
            </a:r>
          </a:p>
          <a:p>
            <a:pPr algn="just"/>
            <a:r>
              <a:rPr lang="en-US" i="1" dirty="0"/>
              <a:t>out of the box, 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kreativitas</a:t>
            </a:r>
            <a:r>
              <a:rPr lang="en-US" dirty="0"/>
              <a:t>, </a:t>
            </a:r>
            <a:r>
              <a:rPr lang="en-US" dirty="0" err="1"/>
              <a:t>inovatif</a:t>
            </a:r>
            <a:r>
              <a:rPr lang="en-US" dirty="0"/>
              <a:t>,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beradaptasi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063" y="1426710"/>
            <a:ext cx="5341963" cy="5431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10403" y="3515737"/>
            <a:ext cx="448474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“</a:t>
            </a:r>
            <a:r>
              <a:rPr lang="en-US" sz="2400" dirty="0" err="1">
                <a:solidFill>
                  <a:srgbClr val="7030A0"/>
                </a:solidFill>
              </a:rPr>
              <a:t>kuasai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teknologi</a:t>
            </a:r>
            <a:r>
              <a:rPr lang="en-US" dirty="0"/>
              <a:t>”.  </a:t>
            </a:r>
            <a:r>
              <a:rPr lang="en-US" dirty="0">
                <a:solidFill>
                  <a:srgbClr val="FF0000"/>
                </a:solidFill>
              </a:rPr>
              <a:t>CARANYA ?</a:t>
            </a:r>
          </a:p>
          <a:p>
            <a:pPr lvl="0"/>
            <a:r>
              <a:rPr lang="en-US" dirty="0" err="1"/>
              <a:t>Kuasai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pengetahuan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346" y="3020992"/>
            <a:ext cx="559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menghadapi</a:t>
            </a:r>
            <a:r>
              <a:rPr lang="en-US" dirty="0"/>
              <a:t> era </a:t>
            </a:r>
            <a:r>
              <a:rPr lang="en-US" dirty="0" err="1"/>
              <a:t>Revolusi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 4.0 ?</a:t>
            </a:r>
          </a:p>
        </p:txBody>
      </p:sp>
    </p:spTree>
    <p:extLst>
      <p:ext uri="{BB962C8B-B14F-4D97-AF65-F5344CB8AC3E}">
        <p14:creationId xmlns:p14="http://schemas.microsoft.com/office/powerpoint/2010/main" val="1307209937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77CD8F55-8D33-4997-A844-86D40E5E31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4" name="Rectangle 43"/>
          <p:cNvSpPr/>
          <p:nvPr/>
        </p:nvSpPr>
        <p:spPr>
          <a:xfrm>
            <a:off x="10345" y="23939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5" name="Title 14"/>
          <p:cNvSpPr>
            <a:spLocks noGrp="1"/>
          </p:cNvSpPr>
          <p:nvPr>
            <p:ph type="ctrTitle"/>
          </p:nvPr>
        </p:nvSpPr>
        <p:spPr>
          <a:xfrm>
            <a:off x="4672156" y="386864"/>
            <a:ext cx="4437120" cy="827313"/>
          </a:xfr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id-ID" sz="4400" dirty="0">
                <a:solidFill>
                  <a:srgbClr val="FF0000"/>
                </a:solidFill>
              </a:rPr>
              <a:t>Hardware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B444FDF-9795-495C-B786-D86B120CD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" y="-12237"/>
            <a:ext cx="2096679" cy="1572509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7DEFC98-0BCF-4E8B-AF91-13232294F2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193" y="403211"/>
            <a:ext cx="2393833" cy="73656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0" y="147066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Kursus Hardware Kompu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43" y="1470665"/>
            <a:ext cx="3907001" cy="322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-11143" y="4737665"/>
            <a:ext cx="12182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solidFill>
                  <a:srgbClr val="7030A0"/>
                </a:solidFill>
              </a:rPr>
              <a:t>listrik</a:t>
            </a:r>
            <a:r>
              <a:rPr lang="en-US" dirty="0">
                <a:solidFill>
                  <a:srgbClr val="7030A0"/>
                </a:solidFill>
              </a:rPr>
              <a:t>, magnet, </a:t>
            </a:r>
            <a:r>
              <a:rPr lang="en-US" dirty="0" err="1">
                <a:solidFill>
                  <a:srgbClr val="7030A0"/>
                </a:solidFill>
              </a:rPr>
              <a:t>gelombang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elektromagnetik</a:t>
            </a:r>
            <a:r>
              <a:rPr lang="en-US" dirty="0">
                <a:solidFill>
                  <a:srgbClr val="7030A0"/>
                </a:solidFill>
              </a:rPr>
              <a:t>, material </a:t>
            </a:r>
            <a:r>
              <a:rPr lang="en-US" dirty="0" err="1">
                <a:solidFill>
                  <a:srgbClr val="7030A0"/>
                </a:solidFill>
              </a:rPr>
              <a:t>komputer</a:t>
            </a:r>
            <a:r>
              <a:rPr lang="en-US" dirty="0">
                <a:solidFill>
                  <a:srgbClr val="7030A0"/>
                </a:solidFill>
              </a:rPr>
              <a:t> (IC, CD, </a:t>
            </a:r>
            <a:r>
              <a:rPr lang="en-US" dirty="0" err="1">
                <a:solidFill>
                  <a:srgbClr val="7030A0"/>
                </a:solidFill>
              </a:rPr>
              <a:t>dll</a:t>
            </a:r>
            <a:r>
              <a:rPr lang="en-US" dirty="0">
                <a:solidFill>
                  <a:srgbClr val="7030A0"/>
                </a:solidFill>
              </a:rPr>
              <a:t>) </a:t>
            </a:r>
            <a:r>
              <a:rPr lang="en-US" dirty="0" err="1">
                <a:solidFill>
                  <a:srgbClr val="7030A0"/>
                </a:solidFill>
              </a:rPr>
              <a:t>adalah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sesuatu</a:t>
            </a:r>
            <a:r>
              <a:rPr lang="en-US" dirty="0">
                <a:solidFill>
                  <a:srgbClr val="7030A0"/>
                </a:solidFill>
              </a:rPr>
              <a:t> yang </a:t>
            </a:r>
            <a:r>
              <a:rPr lang="en-US" dirty="0" err="1">
                <a:solidFill>
                  <a:srgbClr val="7030A0"/>
                </a:solidFill>
              </a:rPr>
              <a:t>tidak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dapat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diabaikan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dalam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Ilmu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Komputer</a:t>
            </a:r>
            <a:r>
              <a:rPr lang="en-US" dirty="0">
                <a:solidFill>
                  <a:srgbClr val="7030A0"/>
                </a:solidFill>
              </a:rPr>
              <a:t>.</a:t>
            </a:r>
            <a:endParaRPr lang="id-ID" dirty="0">
              <a:solidFill>
                <a:srgbClr val="7030A0"/>
              </a:solidFill>
            </a:endParaRPr>
          </a:p>
        </p:txBody>
      </p:sp>
      <p:pic>
        <p:nvPicPr>
          <p:cNvPr id="1034" name="Picture 10" descr="Kisi-kisi USBN TIK 20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726" y="1499942"/>
            <a:ext cx="3999299" cy="322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engertian Jaringan Komputer – Teknik Komputer dan Jaringa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892" y="1470666"/>
            <a:ext cx="4209833" cy="322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917959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77CD8F55-8D33-4997-A844-86D40E5E31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4" name="Rectangle 43"/>
          <p:cNvSpPr/>
          <p:nvPr/>
        </p:nvSpPr>
        <p:spPr>
          <a:xfrm>
            <a:off x="10345" y="23939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B444FDF-9795-495C-B786-D86B120CD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" y="14267"/>
            <a:ext cx="2096679" cy="1572509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7DEFC98-0BCF-4E8B-AF91-13232294F2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193" y="403211"/>
            <a:ext cx="2393833" cy="73656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0" y="147066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CURSO AUTODESK 3DS MAX 2016 - COMPLETO ESPAÑOL - YouTub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" y="1470664"/>
            <a:ext cx="5927469" cy="400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4"/>
          <p:cNvSpPr txBox="1">
            <a:spLocks/>
          </p:cNvSpPr>
          <p:nvPr/>
        </p:nvSpPr>
        <p:spPr>
          <a:xfrm>
            <a:off x="4887786" y="25795"/>
            <a:ext cx="2416427" cy="82731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0000"/>
                </a:solidFill>
              </a:rPr>
              <a:t>Soft</a:t>
            </a:r>
            <a:r>
              <a:rPr lang="id-ID" sz="2800" dirty="0">
                <a:solidFill>
                  <a:srgbClr val="FF0000"/>
                </a:solidFill>
              </a:rPr>
              <a:t>ware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537" y="5520205"/>
            <a:ext cx="58992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solidFill>
                  <a:srgbClr val="FF0000"/>
                </a:solidFill>
              </a:rPr>
              <a:t>Iluminasi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atau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kuat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penerangan</a:t>
            </a:r>
            <a:r>
              <a:rPr lang="en-US" dirty="0">
                <a:solidFill>
                  <a:srgbClr val="FF0000"/>
                </a:solidFill>
              </a:rPr>
              <a:t> E, </a:t>
            </a:r>
            <a:r>
              <a:rPr lang="en-US" dirty="0" err="1">
                <a:solidFill>
                  <a:srgbClr val="FF0000"/>
                </a:solidFill>
              </a:rPr>
              <a:t>diadopsi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oleh</a:t>
            </a:r>
            <a:r>
              <a:rPr lang="en-US" dirty="0">
                <a:solidFill>
                  <a:srgbClr val="FF0000"/>
                </a:solidFill>
              </a:rPr>
              <a:t> computer </a:t>
            </a:r>
            <a:r>
              <a:rPr lang="en-US" dirty="0" err="1">
                <a:solidFill>
                  <a:srgbClr val="FF0000"/>
                </a:solidFill>
              </a:rPr>
              <a:t>grafik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untuk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membuat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teknik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pencahayaan</a:t>
            </a:r>
            <a:r>
              <a:rPr lang="id-ID" dirty="0">
                <a:solidFill>
                  <a:srgbClr val="FF0000"/>
                </a:solidFill>
              </a:rPr>
              <a:t> (lighting model and  shading model) </a:t>
            </a:r>
          </a:p>
        </p:txBody>
      </p:sp>
      <p:pic>
        <p:nvPicPr>
          <p:cNvPr id="20" name="Picture 19" descr="10 Best Free Audio Editor for Windows and Mac (Totally Free)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346" y="1470664"/>
            <a:ext cx="6099406" cy="402030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Rectangle 20"/>
          <p:cNvSpPr/>
          <p:nvPr/>
        </p:nvSpPr>
        <p:spPr>
          <a:xfrm>
            <a:off x="1863525" y="631942"/>
            <a:ext cx="77087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sz="2000" dirty="0">
                <a:solidFill>
                  <a:srgbClr val="FF0000"/>
                </a:solidFill>
              </a:rPr>
              <a:t>Fisika memberikan efek realistis pada </a:t>
            </a:r>
            <a:r>
              <a:rPr lang="en-US" sz="2000" dirty="0" err="1">
                <a:solidFill>
                  <a:srgbClr val="FF0000"/>
                </a:solidFill>
              </a:rPr>
              <a:t>paket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aplikasi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pengolah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grafik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dan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sinyal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suara</a:t>
            </a:r>
            <a:endParaRPr lang="id-ID" sz="2000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06346" y="5520205"/>
            <a:ext cx="60646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sz="2000" dirty="0"/>
              <a:t>Ilmu tentang Bunyi (</a:t>
            </a:r>
            <a:r>
              <a:rPr lang="en-US" sz="2000" dirty="0"/>
              <a:t>Sound</a:t>
            </a:r>
            <a:r>
              <a:rPr lang="id-ID" sz="2000" dirty="0"/>
              <a:t>) </a:t>
            </a:r>
            <a:r>
              <a:rPr lang="en-US" sz="2000" dirty="0" err="1"/>
              <a:t>diadopsi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paket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pengolah</a:t>
            </a:r>
            <a:r>
              <a:rPr lang="en-US" sz="2000" dirty="0"/>
              <a:t> </a:t>
            </a:r>
            <a:r>
              <a:rPr lang="id-ID" sz="2000" dirty="0"/>
              <a:t>sinyal </a:t>
            </a:r>
            <a:r>
              <a:rPr lang="en-US" sz="2000" dirty="0" err="1"/>
              <a:t>suara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395627715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77CD8F55-8D33-4997-A844-86D40E5E31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4" name="Rectangle 43"/>
          <p:cNvSpPr/>
          <p:nvPr/>
        </p:nvSpPr>
        <p:spPr>
          <a:xfrm>
            <a:off x="10345" y="23939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B444FDF-9795-495C-B786-D86B120CD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" y="14267"/>
            <a:ext cx="2096679" cy="1572509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7DEFC98-0BCF-4E8B-AF91-13232294F2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193" y="403211"/>
            <a:ext cx="2393833" cy="73656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0" y="147066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10 Game Billiard Offline Android Terbaik 2020, Gratis! - JalanTikus.com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8" y="1486390"/>
            <a:ext cx="5829827" cy="347914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16"/>
          <p:cNvSpPr/>
          <p:nvPr/>
        </p:nvSpPr>
        <p:spPr>
          <a:xfrm>
            <a:off x="67664" y="5078424"/>
            <a:ext cx="58007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dirty="0">
                <a:solidFill>
                  <a:srgbClr val="7030A0"/>
                </a:solidFill>
              </a:rPr>
              <a:t>konsep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gerak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 err="1">
                <a:solidFill>
                  <a:srgbClr val="7030A0"/>
                </a:solidFill>
              </a:rPr>
              <a:t>gaya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id-ID" dirty="0">
                <a:solidFill>
                  <a:srgbClr val="7030A0"/>
                </a:solidFill>
              </a:rPr>
              <a:t>gesekan, </a:t>
            </a:r>
            <a:r>
              <a:rPr lang="en-US" dirty="0">
                <a:solidFill>
                  <a:srgbClr val="7030A0"/>
                </a:solidFill>
              </a:rPr>
              <a:t>momentum</a:t>
            </a:r>
            <a:r>
              <a:rPr lang="id-ID" dirty="0">
                <a:solidFill>
                  <a:srgbClr val="7030A0"/>
                </a:solidFill>
              </a:rPr>
              <a:t>, </a:t>
            </a:r>
            <a:r>
              <a:rPr lang="en-US" dirty="0" err="1">
                <a:solidFill>
                  <a:srgbClr val="7030A0"/>
                </a:solidFill>
              </a:rPr>
              <a:t>rotasi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id-ID" dirty="0">
                <a:solidFill>
                  <a:srgbClr val="7030A0"/>
                </a:solidFill>
              </a:rPr>
              <a:t>hukum Snellius (pemantulan cahaya) diperlukan dalam pembuatan Game</a:t>
            </a:r>
            <a:r>
              <a:rPr lang="en-US" dirty="0">
                <a:solidFill>
                  <a:srgbClr val="7030A0"/>
                </a:solidFill>
              </a:rPr>
              <a:t>.</a:t>
            </a:r>
            <a:endParaRPr lang="id-ID" dirty="0">
              <a:solidFill>
                <a:srgbClr val="7030A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4715" y="947444"/>
            <a:ext cx="107983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800" dirty="0">
                <a:solidFill>
                  <a:srgbClr val="FF0000"/>
                </a:solidFill>
              </a:rPr>
              <a:t>Fisika memberikan efek realistis pada </a:t>
            </a:r>
            <a:r>
              <a:rPr lang="en-US" sz="2800" dirty="0" err="1">
                <a:solidFill>
                  <a:srgbClr val="FF0000"/>
                </a:solidFill>
              </a:rPr>
              <a:t>pembuatan</a:t>
            </a:r>
            <a:r>
              <a:rPr lang="en-US" sz="2800" dirty="0">
                <a:solidFill>
                  <a:srgbClr val="FF0000"/>
                </a:solidFill>
              </a:rPr>
              <a:t> Game</a:t>
            </a:r>
            <a:endParaRPr lang="id-ID" sz="2800" dirty="0">
              <a:solidFill>
                <a:srgbClr val="FF0000"/>
              </a:solidFill>
            </a:endParaRPr>
          </a:p>
        </p:txBody>
      </p:sp>
      <p:pic>
        <p:nvPicPr>
          <p:cNvPr id="16" name="Picture 15" descr="10 best soccer games and European football games for Android!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904" y="1470663"/>
            <a:ext cx="5909121" cy="349487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Rectangle 20"/>
          <p:cNvSpPr/>
          <p:nvPr/>
        </p:nvSpPr>
        <p:spPr>
          <a:xfrm>
            <a:off x="6171619" y="5041256"/>
            <a:ext cx="59994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/>
              <a:t>Ilmu</a:t>
            </a:r>
            <a:r>
              <a:rPr lang="en-US" sz="2400" dirty="0"/>
              <a:t> </a:t>
            </a:r>
            <a:r>
              <a:rPr lang="en-US" sz="2400" dirty="0" err="1"/>
              <a:t>tentang</a:t>
            </a:r>
            <a:r>
              <a:rPr lang="en-US" sz="2400" dirty="0"/>
              <a:t> </a:t>
            </a:r>
            <a:r>
              <a:rPr lang="en-US" sz="2400" dirty="0" err="1"/>
              <a:t>gerak</a:t>
            </a:r>
            <a:r>
              <a:rPr lang="en-US" sz="2400" dirty="0"/>
              <a:t>, </a:t>
            </a:r>
            <a:r>
              <a:rPr lang="en-US" sz="2400" dirty="0" err="1"/>
              <a:t>gaya</a:t>
            </a:r>
            <a:r>
              <a:rPr lang="en-US" sz="2400" dirty="0"/>
              <a:t>, </a:t>
            </a:r>
            <a:r>
              <a:rPr lang="id-ID" sz="2400" dirty="0"/>
              <a:t>gesekan, </a:t>
            </a:r>
            <a:r>
              <a:rPr lang="en-US" sz="2400" dirty="0"/>
              <a:t>momentum</a:t>
            </a:r>
            <a:r>
              <a:rPr lang="id-ID" sz="2400" dirty="0"/>
              <a:t>, gerak parabola, rotasi diperlukan dalam pembuatan Game Soccer</a:t>
            </a:r>
          </a:p>
        </p:txBody>
      </p:sp>
    </p:spTree>
    <p:extLst>
      <p:ext uri="{BB962C8B-B14F-4D97-AF65-F5344CB8AC3E}">
        <p14:creationId xmlns:p14="http://schemas.microsoft.com/office/powerpoint/2010/main" val="2413908816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1_Office Theme">
  <a:themeElements>
    <a:clrScheme name="Maxpoint Ultimate Light">
      <a:dk1>
        <a:srgbClr val="3F3F3F"/>
      </a:dk1>
      <a:lt1>
        <a:sysClr val="window" lastClr="FFFFFF"/>
      </a:lt1>
      <a:dk2>
        <a:srgbClr val="313C41"/>
      </a:dk2>
      <a:lt2>
        <a:srgbClr val="FFFFFF"/>
      </a:lt2>
      <a:accent1>
        <a:srgbClr val="7FBC41"/>
      </a:accent1>
      <a:accent2>
        <a:srgbClr val="31A8DF"/>
      </a:accent2>
      <a:accent3>
        <a:srgbClr val="EC5724"/>
      </a:accent3>
      <a:accent4>
        <a:srgbClr val="FDB817"/>
      </a:accent4>
      <a:accent5>
        <a:srgbClr val="7B67AD"/>
      </a:accent5>
      <a:accent6>
        <a:srgbClr val="BB2326"/>
      </a:accent6>
      <a:hlink>
        <a:srgbClr val="0563C1"/>
      </a:hlink>
      <a:folHlink>
        <a:srgbClr val="954F72"/>
      </a:folHlink>
    </a:clrScheme>
    <a:fontScheme name="Custom 19">
      <a:majorFont>
        <a:latin typeface="Hind"/>
        <a:ea typeface=""/>
        <a:cs typeface=""/>
      </a:majorFont>
      <a:minorFont>
        <a:latin typeface="Hi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261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Hind</vt:lpstr>
      <vt:lpstr>Poppins Light</vt:lpstr>
      <vt:lpstr>1_Office Theme</vt:lpstr>
      <vt:lpstr>Pentingnya ilmu FISIKA dalam Teknologi KOMPUTER</vt:lpstr>
      <vt:lpstr>Hidup di Era Revolusi Industri 4.0</vt:lpstr>
      <vt:lpstr>PowerPoint Presentation</vt:lpstr>
      <vt:lpstr>Hardware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UNLEASH</dc:title>
  <dc:creator>Arksnet</dc:creator>
  <cp:lastModifiedBy>Muhamad Akrom</cp:lastModifiedBy>
  <cp:revision>69</cp:revision>
  <dcterms:created xsi:type="dcterms:W3CDTF">2018-07-26T02:16:45Z</dcterms:created>
  <dcterms:modified xsi:type="dcterms:W3CDTF">2023-03-01T04:24:39Z</dcterms:modified>
</cp:coreProperties>
</file>