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9" r:id="rId3"/>
    <p:sldId id="260" r:id="rId4"/>
    <p:sldId id="263" r:id="rId5"/>
    <p:sldId id="273" r:id="rId6"/>
    <p:sldId id="291" r:id="rId7"/>
    <p:sldId id="293" r:id="rId8"/>
    <p:sldId id="292" r:id="rId9"/>
    <p:sldId id="294" r:id="rId10"/>
    <p:sldId id="295" r:id="rId11"/>
    <p:sldId id="290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5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5648D-D598-4494-8120-DC6AA31A9CF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E5B09C-4CE2-497F-AA9B-0D504BC7A7D1}">
      <dgm:prSet/>
      <dgm:spPr/>
      <dgm:t>
        <a:bodyPr/>
        <a:lstStyle/>
        <a:p>
          <a:r>
            <a:rPr lang="en-US" b="0" i="0" baseline="0"/>
            <a:t>Vector: Any quantity characterized by both a magnitude and direction.’ </a:t>
          </a:r>
          <a:endParaRPr lang="en-US"/>
        </a:p>
      </dgm:t>
    </dgm:pt>
    <dgm:pt modelId="{FEB8FC12-29C9-47F4-BC22-675BA1ED6731}" type="parTrans" cxnId="{88EF2B4B-92A0-432C-B633-6A81AD6682B2}">
      <dgm:prSet/>
      <dgm:spPr/>
      <dgm:t>
        <a:bodyPr/>
        <a:lstStyle/>
        <a:p>
          <a:endParaRPr lang="en-US"/>
        </a:p>
      </dgm:t>
    </dgm:pt>
    <dgm:pt modelId="{0F91CBA1-85D6-4821-B4D2-7A053DCEA77F}" type="sibTrans" cxnId="{88EF2B4B-92A0-432C-B633-6A81AD6682B2}">
      <dgm:prSet/>
      <dgm:spPr/>
      <dgm:t>
        <a:bodyPr/>
        <a:lstStyle/>
        <a:p>
          <a:endParaRPr lang="en-US"/>
        </a:p>
      </dgm:t>
    </dgm:pt>
    <dgm:pt modelId="{A09CEAF0-D398-4F6C-AD11-F6ED3398B9A7}">
      <dgm:prSet/>
      <dgm:spPr/>
      <dgm:t>
        <a:bodyPr/>
        <a:lstStyle/>
        <a:p>
          <a:r>
            <a:rPr lang="en-US" b="0" i="0" baseline="0"/>
            <a:t>Adding or subtracting vectors: Think with arrows, calculate with components.</a:t>
          </a:r>
          <a:endParaRPr lang="en-US"/>
        </a:p>
      </dgm:t>
    </dgm:pt>
    <dgm:pt modelId="{D2C334E2-6A55-46E8-BD32-8CAEE0430E76}" type="parTrans" cxnId="{C49546EB-91AA-4EF2-8EA3-6E76014D7937}">
      <dgm:prSet/>
      <dgm:spPr/>
      <dgm:t>
        <a:bodyPr/>
        <a:lstStyle/>
        <a:p>
          <a:endParaRPr lang="en-US"/>
        </a:p>
      </dgm:t>
    </dgm:pt>
    <dgm:pt modelId="{2BC7E6AE-407E-4A50-9F12-A52390366743}" type="sibTrans" cxnId="{C49546EB-91AA-4EF2-8EA3-6E76014D7937}">
      <dgm:prSet/>
      <dgm:spPr/>
      <dgm:t>
        <a:bodyPr/>
        <a:lstStyle/>
        <a:p>
          <a:endParaRPr lang="en-US"/>
        </a:p>
      </dgm:t>
    </dgm:pt>
    <dgm:pt modelId="{1321F092-95D2-4CD6-B699-D17858DCB2D6}">
      <dgm:prSet/>
      <dgm:spPr/>
      <dgm:t>
        <a:bodyPr/>
        <a:lstStyle/>
        <a:p>
          <a:r>
            <a:rPr lang="en-US" b="0" i="0" baseline="0"/>
            <a:t>Force is a Vector.</a:t>
          </a:r>
          <a:endParaRPr lang="en-US"/>
        </a:p>
      </dgm:t>
    </dgm:pt>
    <dgm:pt modelId="{E34BADD5-DB07-4AED-8C46-85B22CE09266}" type="parTrans" cxnId="{CAA58EF7-F72A-49D0-AAB2-B97739F78C89}">
      <dgm:prSet/>
      <dgm:spPr/>
      <dgm:t>
        <a:bodyPr/>
        <a:lstStyle/>
        <a:p>
          <a:endParaRPr lang="en-US"/>
        </a:p>
      </dgm:t>
    </dgm:pt>
    <dgm:pt modelId="{8AEDFDD0-7049-49AA-A2FE-F7917920562E}" type="sibTrans" cxnId="{CAA58EF7-F72A-49D0-AAB2-B97739F78C89}">
      <dgm:prSet/>
      <dgm:spPr/>
      <dgm:t>
        <a:bodyPr/>
        <a:lstStyle/>
        <a:p>
          <a:endParaRPr lang="en-US"/>
        </a:p>
      </dgm:t>
    </dgm:pt>
    <dgm:pt modelId="{FB887EF1-A442-4901-BE97-D026BB9B6B8B}">
      <dgm:prSet/>
      <dgm:spPr/>
      <dgm:t>
        <a:bodyPr/>
        <a:lstStyle/>
        <a:p>
          <a:r>
            <a:rPr lang="en-US" b="0" i="0" baseline="0"/>
            <a:t>First criterion for static equilibrium is that the total force (added as vectors) is zero. </a:t>
          </a:r>
          <a:endParaRPr lang="en-US"/>
        </a:p>
      </dgm:t>
    </dgm:pt>
    <dgm:pt modelId="{FDBC09A5-33E1-47CE-AE7D-D6774BE44A46}" type="parTrans" cxnId="{ED7E39CD-ADB0-4B3C-B85B-13FA6BF6C3E3}">
      <dgm:prSet/>
      <dgm:spPr/>
      <dgm:t>
        <a:bodyPr/>
        <a:lstStyle/>
        <a:p>
          <a:endParaRPr lang="en-US"/>
        </a:p>
      </dgm:t>
    </dgm:pt>
    <dgm:pt modelId="{9CAF67C0-2791-4322-8D7D-4E9CEA8C1BD9}" type="sibTrans" cxnId="{ED7E39CD-ADB0-4B3C-B85B-13FA6BF6C3E3}">
      <dgm:prSet/>
      <dgm:spPr/>
      <dgm:t>
        <a:bodyPr/>
        <a:lstStyle/>
        <a:p>
          <a:endParaRPr lang="en-US"/>
        </a:p>
      </dgm:t>
    </dgm:pt>
    <dgm:pt modelId="{54698D0F-6E65-4EC8-AFE6-1A9649FF13A3}" type="pres">
      <dgm:prSet presAssocID="{F9E5648D-D598-4494-8120-DC6AA31A9CF6}" presName="outerComposite" presStyleCnt="0">
        <dgm:presLayoutVars>
          <dgm:chMax val="5"/>
          <dgm:dir/>
          <dgm:resizeHandles val="exact"/>
        </dgm:presLayoutVars>
      </dgm:prSet>
      <dgm:spPr/>
    </dgm:pt>
    <dgm:pt modelId="{78A94570-27F1-47A6-BEC5-F880DA9F26D0}" type="pres">
      <dgm:prSet presAssocID="{F9E5648D-D598-4494-8120-DC6AA31A9CF6}" presName="dummyMaxCanvas" presStyleCnt="0">
        <dgm:presLayoutVars/>
      </dgm:prSet>
      <dgm:spPr/>
    </dgm:pt>
    <dgm:pt modelId="{68B88DB4-2E79-4E80-B7CA-FE9F20F6BED8}" type="pres">
      <dgm:prSet presAssocID="{F9E5648D-D598-4494-8120-DC6AA31A9CF6}" presName="FourNodes_1" presStyleLbl="node1" presStyleIdx="0" presStyleCnt="4">
        <dgm:presLayoutVars>
          <dgm:bulletEnabled val="1"/>
        </dgm:presLayoutVars>
      </dgm:prSet>
      <dgm:spPr/>
    </dgm:pt>
    <dgm:pt modelId="{BB9FF76A-6E4E-4BC2-9E2E-2CE9AD77C87D}" type="pres">
      <dgm:prSet presAssocID="{F9E5648D-D598-4494-8120-DC6AA31A9CF6}" presName="FourNodes_2" presStyleLbl="node1" presStyleIdx="1" presStyleCnt="4">
        <dgm:presLayoutVars>
          <dgm:bulletEnabled val="1"/>
        </dgm:presLayoutVars>
      </dgm:prSet>
      <dgm:spPr/>
    </dgm:pt>
    <dgm:pt modelId="{710B05D7-4636-40E8-823B-F2EA1D5EF2D2}" type="pres">
      <dgm:prSet presAssocID="{F9E5648D-D598-4494-8120-DC6AA31A9CF6}" presName="FourNodes_3" presStyleLbl="node1" presStyleIdx="2" presStyleCnt="4">
        <dgm:presLayoutVars>
          <dgm:bulletEnabled val="1"/>
        </dgm:presLayoutVars>
      </dgm:prSet>
      <dgm:spPr/>
    </dgm:pt>
    <dgm:pt modelId="{4CBB1219-0461-4EE3-824D-B3B04C1D72A5}" type="pres">
      <dgm:prSet presAssocID="{F9E5648D-D598-4494-8120-DC6AA31A9CF6}" presName="FourNodes_4" presStyleLbl="node1" presStyleIdx="3" presStyleCnt="4">
        <dgm:presLayoutVars>
          <dgm:bulletEnabled val="1"/>
        </dgm:presLayoutVars>
      </dgm:prSet>
      <dgm:spPr/>
    </dgm:pt>
    <dgm:pt modelId="{0E5E755F-F75C-4C9C-A988-79BC00199E71}" type="pres">
      <dgm:prSet presAssocID="{F9E5648D-D598-4494-8120-DC6AA31A9CF6}" presName="FourConn_1-2" presStyleLbl="fgAccFollowNode1" presStyleIdx="0" presStyleCnt="3">
        <dgm:presLayoutVars>
          <dgm:bulletEnabled val="1"/>
        </dgm:presLayoutVars>
      </dgm:prSet>
      <dgm:spPr/>
    </dgm:pt>
    <dgm:pt modelId="{F4989C3D-C783-4FAC-A92D-430976A2B876}" type="pres">
      <dgm:prSet presAssocID="{F9E5648D-D598-4494-8120-DC6AA31A9CF6}" presName="FourConn_2-3" presStyleLbl="fgAccFollowNode1" presStyleIdx="1" presStyleCnt="3">
        <dgm:presLayoutVars>
          <dgm:bulletEnabled val="1"/>
        </dgm:presLayoutVars>
      </dgm:prSet>
      <dgm:spPr/>
    </dgm:pt>
    <dgm:pt modelId="{6840692A-1627-4B67-803A-956C3328E59D}" type="pres">
      <dgm:prSet presAssocID="{F9E5648D-D598-4494-8120-DC6AA31A9CF6}" presName="FourConn_3-4" presStyleLbl="fgAccFollowNode1" presStyleIdx="2" presStyleCnt="3">
        <dgm:presLayoutVars>
          <dgm:bulletEnabled val="1"/>
        </dgm:presLayoutVars>
      </dgm:prSet>
      <dgm:spPr/>
    </dgm:pt>
    <dgm:pt modelId="{0385D84C-35F7-4498-8473-7B7808D67ED6}" type="pres">
      <dgm:prSet presAssocID="{F9E5648D-D598-4494-8120-DC6AA31A9CF6}" presName="FourNodes_1_text" presStyleLbl="node1" presStyleIdx="3" presStyleCnt="4">
        <dgm:presLayoutVars>
          <dgm:bulletEnabled val="1"/>
        </dgm:presLayoutVars>
      </dgm:prSet>
      <dgm:spPr/>
    </dgm:pt>
    <dgm:pt modelId="{5490A703-DF5F-4428-B79B-CA89BA7A065D}" type="pres">
      <dgm:prSet presAssocID="{F9E5648D-D598-4494-8120-DC6AA31A9CF6}" presName="FourNodes_2_text" presStyleLbl="node1" presStyleIdx="3" presStyleCnt="4">
        <dgm:presLayoutVars>
          <dgm:bulletEnabled val="1"/>
        </dgm:presLayoutVars>
      </dgm:prSet>
      <dgm:spPr/>
    </dgm:pt>
    <dgm:pt modelId="{5DADBC79-074F-43E4-88C1-44855792C746}" type="pres">
      <dgm:prSet presAssocID="{F9E5648D-D598-4494-8120-DC6AA31A9CF6}" presName="FourNodes_3_text" presStyleLbl="node1" presStyleIdx="3" presStyleCnt="4">
        <dgm:presLayoutVars>
          <dgm:bulletEnabled val="1"/>
        </dgm:presLayoutVars>
      </dgm:prSet>
      <dgm:spPr/>
    </dgm:pt>
    <dgm:pt modelId="{DCEADE68-9F68-4803-970C-B357F7980E13}" type="pres">
      <dgm:prSet presAssocID="{F9E5648D-D598-4494-8120-DC6AA31A9CF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39A3A10-8778-4884-995A-B1C7EA7B4158}" type="presOf" srcId="{8AEDFDD0-7049-49AA-A2FE-F7917920562E}" destId="{6840692A-1627-4B67-803A-956C3328E59D}" srcOrd="0" destOrd="0" presId="urn:microsoft.com/office/officeart/2005/8/layout/vProcess5"/>
    <dgm:cxn modelId="{BBE84467-84BA-4359-9D1D-ABA03E83F853}" type="presOf" srcId="{F6E5B09C-4CE2-497F-AA9B-0D504BC7A7D1}" destId="{68B88DB4-2E79-4E80-B7CA-FE9F20F6BED8}" srcOrd="0" destOrd="0" presId="urn:microsoft.com/office/officeart/2005/8/layout/vProcess5"/>
    <dgm:cxn modelId="{88EF2B4B-92A0-432C-B633-6A81AD6682B2}" srcId="{F9E5648D-D598-4494-8120-DC6AA31A9CF6}" destId="{F6E5B09C-4CE2-497F-AA9B-0D504BC7A7D1}" srcOrd="0" destOrd="0" parTransId="{FEB8FC12-29C9-47F4-BC22-675BA1ED6731}" sibTransId="{0F91CBA1-85D6-4821-B4D2-7A053DCEA77F}"/>
    <dgm:cxn modelId="{6576914C-5C09-4B06-9C03-F1600D36844D}" type="presOf" srcId="{FB887EF1-A442-4901-BE97-D026BB9B6B8B}" destId="{4CBB1219-0461-4EE3-824D-B3B04C1D72A5}" srcOrd="0" destOrd="0" presId="urn:microsoft.com/office/officeart/2005/8/layout/vProcess5"/>
    <dgm:cxn modelId="{BE929A75-F4FB-4094-A9AC-65D0F118EAA2}" type="presOf" srcId="{2BC7E6AE-407E-4A50-9F12-A52390366743}" destId="{F4989C3D-C783-4FAC-A92D-430976A2B876}" srcOrd="0" destOrd="0" presId="urn:microsoft.com/office/officeart/2005/8/layout/vProcess5"/>
    <dgm:cxn modelId="{FF786177-3E0F-40B3-9655-33361FCD6B48}" type="presOf" srcId="{1321F092-95D2-4CD6-B699-D17858DCB2D6}" destId="{5DADBC79-074F-43E4-88C1-44855792C746}" srcOrd="1" destOrd="0" presId="urn:microsoft.com/office/officeart/2005/8/layout/vProcess5"/>
    <dgm:cxn modelId="{44F48D7D-7212-480D-BF73-1E29D8B3C8CE}" type="presOf" srcId="{0F91CBA1-85D6-4821-B4D2-7A053DCEA77F}" destId="{0E5E755F-F75C-4C9C-A988-79BC00199E71}" srcOrd="0" destOrd="0" presId="urn:microsoft.com/office/officeart/2005/8/layout/vProcess5"/>
    <dgm:cxn modelId="{81CBE880-4B72-42E2-9D6A-0EC274B71CA6}" type="presOf" srcId="{F6E5B09C-4CE2-497F-AA9B-0D504BC7A7D1}" destId="{0385D84C-35F7-4498-8473-7B7808D67ED6}" srcOrd="1" destOrd="0" presId="urn:microsoft.com/office/officeart/2005/8/layout/vProcess5"/>
    <dgm:cxn modelId="{3535249B-619B-4903-8888-95BFA9BE5943}" type="presOf" srcId="{1321F092-95D2-4CD6-B699-D17858DCB2D6}" destId="{710B05D7-4636-40E8-823B-F2EA1D5EF2D2}" srcOrd="0" destOrd="0" presId="urn:microsoft.com/office/officeart/2005/8/layout/vProcess5"/>
    <dgm:cxn modelId="{EAB1299D-B2BB-4335-B3E1-5A34A9BDDC6F}" type="presOf" srcId="{F9E5648D-D598-4494-8120-DC6AA31A9CF6}" destId="{54698D0F-6E65-4EC8-AFE6-1A9649FF13A3}" srcOrd="0" destOrd="0" presId="urn:microsoft.com/office/officeart/2005/8/layout/vProcess5"/>
    <dgm:cxn modelId="{2C44E3A0-DF8D-4B7A-8C57-50937F1B68C7}" type="presOf" srcId="{FB887EF1-A442-4901-BE97-D026BB9B6B8B}" destId="{DCEADE68-9F68-4803-970C-B357F7980E13}" srcOrd="1" destOrd="0" presId="urn:microsoft.com/office/officeart/2005/8/layout/vProcess5"/>
    <dgm:cxn modelId="{AA4415B0-3962-4DEA-8595-C406F001407F}" type="presOf" srcId="{A09CEAF0-D398-4F6C-AD11-F6ED3398B9A7}" destId="{5490A703-DF5F-4428-B79B-CA89BA7A065D}" srcOrd="1" destOrd="0" presId="urn:microsoft.com/office/officeart/2005/8/layout/vProcess5"/>
    <dgm:cxn modelId="{ED7E39CD-ADB0-4B3C-B85B-13FA6BF6C3E3}" srcId="{F9E5648D-D598-4494-8120-DC6AA31A9CF6}" destId="{FB887EF1-A442-4901-BE97-D026BB9B6B8B}" srcOrd="3" destOrd="0" parTransId="{FDBC09A5-33E1-47CE-AE7D-D6774BE44A46}" sibTransId="{9CAF67C0-2791-4322-8D7D-4E9CEA8C1BD9}"/>
    <dgm:cxn modelId="{6EB1D1EA-8C06-4BA9-8CAA-66114301C88C}" type="presOf" srcId="{A09CEAF0-D398-4F6C-AD11-F6ED3398B9A7}" destId="{BB9FF76A-6E4E-4BC2-9E2E-2CE9AD77C87D}" srcOrd="0" destOrd="0" presId="urn:microsoft.com/office/officeart/2005/8/layout/vProcess5"/>
    <dgm:cxn modelId="{C49546EB-91AA-4EF2-8EA3-6E76014D7937}" srcId="{F9E5648D-D598-4494-8120-DC6AA31A9CF6}" destId="{A09CEAF0-D398-4F6C-AD11-F6ED3398B9A7}" srcOrd="1" destOrd="0" parTransId="{D2C334E2-6A55-46E8-BD32-8CAEE0430E76}" sibTransId="{2BC7E6AE-407E-4A50-9F12-A52390366743}"/>
    <dgm:cxn modelId="{CAA58EF7-F72A-49D0-AAB2-B97739F78C89}" srcId="{F9E5648D-D598-4494-8120-DC6AA31A9CF6}" destId="{1321F092-95D2-4CD6-B699-D17858DCB2D6}" srcOrd="2" destOrd="0" parTransId="{E34BADD5-DB07-4AED-8C46-85B22CE09266}" sibTransId="{8AEDFDD0-7049-49AA-A2FE-F7917920562E}"/>
    <dgm:cxn modelId="{35A7F420-DBEE-45B9-8AFB-EA740D316351}" type="presParOf" srcId="{54698D0F-6E65-4EC8-AFE6-1A9649FF13A3}" destId="{78A94570-27F1-47A6-BEC5-F880DA9F26D0}" srcOrd="0" destOrd="0" presId="urn:microsoft.com/office/officeart/2005/8/layout/vProcess5"/>
    <dgm:cxn modelId="{E8AB31DD-3128-494B-BA9C-281B13B42EB0}" type="presParOf" srcId="{54698D0F-6E65-4EC8-AFE6-1A9649FF13A3}" destId="{68B88DB4-2E79-4E80-B7CA-FE9F20F6BED8}" srcOrd="1" destOrd="0" presId="urn:microsoft.com/office/officeart/2005/8/layout/vProcess5"/>
    <dgm:cxn modelId="{59498CDE-88FE-424D-9AB9-51F0DE87DB19}" type="presParOf" srcId="{54698D0F-6E65-4EC8-AFE6-1A9649FF13A3}" destId="{BB9FF76A-6E4E-4BC2-9E2E-2CE9AD77C87D}" srcOrd="2" destOrd="0" presId="urn:microsoft.com/office/officeart/2005/8/layout/vProcess5"/>
    <dgm:cxn modelId="{B32EAB69-1980-47AA-B3A8-CB2AE3011832}" type="presParOf" srcId="{54698D0F-6E65-4EC8-AFE6-1A9649FF13A3}" destId="{710B05D7-4636-40E8-823B-F2EA1D5EF2D2}" srcOrd="3" destOrd="0" presId="urn:microsoft.com/office/officeart/2005/8/layout/vProcess5"/>
    <dgm:cxn modelId="{CB2700AE-1DFE-4E95-B93E-87A0E1154B69}" type="presParOf" srcId="{54698D0F-6E65-4EC8-AFE6-1A9649FF13A3}" destId="{4CBB1219-0461-4EE3-824D-B3B04C1D72A5}" srcOrd="4" destOrd="0" presId="urn:microsoft.com/office/officeart/2005/8/layout/vProcess5"/>
    <dgm:cxn modelId="{BABCB6F2-6A98-4C25-8167-F5584C68BD34}" type="presParOf" srcId="{54698D0F-6E65-4EC8-AFE6-1A9649FF13A3}" destId="{0E5E755F-F75C-4C9C-A988-79BC00199E71}" srcOrd="5" destOrd="0" presId="urn:microsoft.com/office/officeart/2005/8/layout/vProcess5"/>
    <dgm:cxn modelId="{D1E38DA1-E8EB-47C5-AA1D-36E4EDC9F2B2}" type="presParOf" srcId="{54698D0F-6E65-4EC8-AFE6-1A9649FF13A3}" destId="{F4989C3D-C783-4FAC-A92D-430976A2B876}" srcOrd="6" destOrd="0" presId="urn:microsoft.com/office/officeart/2005/8/layout/vProcess5"/>
    <dgm:cxn modelId="{516D2E72-8CF1-4A22-9CA4-B51C687C32A9}" type="presParOf" srcId="{54698D0F-6E65-4EC8-AFE6-1A9649FF13A3}" destId="{6840692A-1627-4B67-803A-956C3328E59D}" srcOrd="7" destOrd="0" presId="urn:microsoft.com/office/officeart/2005/8/layout/vProcess5"/>
    <dgm:cxn modelId="{6A4660A3-970F-496F-860F-0ADC75AF4155}" type="presParOf" srcId="{54698D0F-6E65-4EC8-AFE6-1A9649FF13A3}" destId="{0385D84C-35F7-4498-8473-7B7808D67ED6}" srcOrd="8" destOrd="0" presId="urn:microsoft.com/office/officeart/2005/8/layout/vProcess5"/>
    <dgm:cxn modelId="{5FE0C6E8-BA04-4890-9194-9EB96022578C}" type="presParOf" srcId="{54698D0F-6E65-4EC8-AFE6-1A9649FF13A3}" destId="{5490A703-DF5F-4428-B79B-CA89BA7A065D}" srcOrd="9" destOrd="0" presId="urn:microsoft.com/office/officeart/2005/8/layout/vProcess5"/>
    <dgm:cxn modelId="{801B113A-001E-40B3-A0C5-703B2765BBE6}" type="presParOf" srcId="{54698D0F-6E65-4EC8-AFE6-1A9649FF13A3}" destId="{5DADBC79-074F-43E4-88C1-44855792C746}" srcOrd="10" destOrd="0" presId="urn:microsoft.com/office/officeart/2005/8/layout/vProcess5"/>
    <dgm:cxn modelId="{540F3314-ADA4-4019-88CA-E827508DE817}" type="presParOf" srcId="{54698D0F-6E65-4EC8-AFE6-1A9649FF13A3}" destId="{DCEADE68-9F68-4803-970C-B357F7980E1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88DB4-2E79-4E80-B7CA-FE9F20F6BED8}">
      <dsp:nvSpPr>
        <dsp:cNvPr id="0" name=""/>
        <dsp:cNvSpPr/>
      </dsp:nvSpPr>
      <dsp:spPr>
        <a:xfrm>
          <a:off x="0" y="0"/>
          <a:ext cx="8850410" cy="858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Vector: Any quantity characterized by both a magnitude and direction.’ </a:t>
          </a:r>
          <a:endParaRPr lang="en-US" sz="2200" kern="1200"/>
        </a:p>
      </dsp:txBody>
      <dsp:txXfrm>
        <a:off x="25153" y="25153"/>
        <a:ext cx="7851162" cy="808464"/>
      </dsp:txXfrm>
    </dsp:sp>
    <dsp:sp modelId="{BB9FF76A-6E4E-4BC2-9E2E-2CE9AD77C87D}">
      <dsp:nvSpPr>
        <dsp:cNvPr id="0" name=""/>
        <dsp:cNvSpPr/>
      </dsp:nvSpPr>
      <dsp:spPr>
        <a:xfrm>
          <a:off x="741221" y="1014911"/>
          <a:ext cx="8850410" cy="858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Adding or subtracting vectors: Think with arrows, calculate with components.</a:t>
          </a:r>
          <a:endParaRPr lang="en-US" sz="2200" kern="1200"/>
        </a:p>
      </dsp:txBody>
      <dsp:txXfrm>
        <a:off x="766374" y="1040064"/>
        <a:ext cx="7500681" cy="808464"/>
      </dsp:txXfrm>
    </dsp:sp>
    <dsp:sp modelId="{710B05D7-4636-40E8-823B-F2EA1D5EF2D2}">
      <dsp:nvSpPr>
        <dsp:cNvPr id="0" name=""/>
        <dsp:cNvSpPr/>
      </dsp:nvSpPr>
      <dsp:spPr>
        <a:xfrm>
          <a:off x="1471380" y="2029822"/>
          <a:ext cx="8850410" cy="858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Force is a Vector.</a:t>
          </a:r>
          <a:endParaRPr lang="en-US" sz="2200" kern="1200"/>
        </a:p>
      </dsp:txBody>
      <dsp:txXfrm>
        <a:off x="1496533" y="2054975"/>
        <a:ext cx="7511744" cy="808464"/>
      </dsp:txXfrm>
    </dsp:sp>
    <dsp:sp modelId="{4CBB1219-0461-4EE3-824D-B3B04C1D72A5}">
      <dsp:nvSpPr>
        <dsp:cNvPr id="0" name=""/>
        <dsp:cNvSpPr/>
      </dsp:nvSpPr>
      <dsp:spPr>
        <a:xfrm>
          <a:off x="2212602" y="3044733"/>
          <a:ext cx="8850410" cy="858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First criterion for static equilibrium is that the total force (added as vectors) is zero. </a:t>
          </a:r>
          <a:endParaRPr lang="en-US" sz="2200" kern="1200"/>
        </a:p>
      </dsp:txBody>
      <dsp:txXfrm>
        <a:off x="2237755" y="3069886"/>
        <a:ext cx="7500681" cy="808464"/>
      </dsp:txXfrm>
    </dsp:sp>
    <dsp:sp modelId="{0E5E755F-F75C-4C9C-A988-79BC00199E71}">
      <dsp:nvSpPr>
        <dsp:cNvPr id="0" name=""/>
        <dsp:cNvSpPr/>
      </dsp:nvSpPr>
      <dsp:spPr>
        <a:xfrm>
          <a:off x="8292209" y="657740"/>
          <a:ext cx="558201" cy="558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7804" y="657740"/>
        <a:ext cx="307011" cy="420046"/>
      </dsp:txXfrm>
    </dsp:sp>
    <dsp:sp modelId="{F4989C3D-C783-4FAC-A92D-430976A2B876}">
      <dsp:nvSpPr>
        <dsp:cNvPr id="0" name=""/>
        <dsp:cNvSpPr/>
      </dsp:nvSpPr>
      <dsp:spPr>
        <a:xfrm>
          <a:off x="9033431" y="1672651"/>
          <a:ext cx="558201" cy="558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159026" y="1672651"/>
        <a:ext cx="307011" cy="420046"/>
      </dsp:txXfrm>
    </dsp:sp>
    <dsp:sp modelId="{6840692A-1627-4B67-803A-956C3328E59D}">
      <dsp:nvSpPr>
        <dsp:cNvPr id="0" name=""/>
        <dsp:cNvSpPr/>
      </dsp:nvSpPr>
      <dsp:spPr>
        <a:xfrm>
          <a:off x="9763590" y="2687562"/>
          <a:ext cx="558201" cy="5582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889185" y="2687562"/>
        <a:ext cx="307011" cy="420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7C3DB-7ABC-4AB9-9782-E3B87D98C295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4082-BBE9-465E-8065-311D4CBCC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4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diperbesar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F4082-BBE9-465E-8065-311D4CBCC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F4082-BBE9-465E-8065-311D4CBCC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0.png"/><Relationship Id="rId5" Type="http://schemas.openxmlformats.org/officeDocument/2006/relationships/image" Target="../media/image320.png"/><Relationship Id="rId15" Type="http://schemas.openxmlformats.org/officeDocument/2006/relationships/image" Target="../media/image48.png"/><Relationship Id="rId10" Type="http://schemas.openxmlformats.org/officeDocument/2006/relationships/image" Target="../media/image360.png"/><Relationship Id="rId4" Type="http://schemas.openxmlformats.org/officeDocument/2006/relationships/image" Target="../media/image310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141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12" Type="http://schemas.openxmlformats.org/officeDocument/2006/relationships/image" Target="../media/image230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11" Type="http://schemas.openxmlformats.org/officeDocument/2006/relationships/image" Target="../media/image220.png"/><Relationship Id="rId5" Type="http://schemas.openxmlformats.org/officeDocument/2006/relationships/image" Target="../media/image190.png"/><Relationship Id="rId15" Type="http://schemas.openxmlformats.org/officeDocument/2006/relationships/image" Target="../media/image26.png"/><Relationship Id="rId4" Type="http://schemas.openxmlformats.org/officeDocument/2006/relationships/image" Target="../media/image180.png"/><Relationship Id="rId9" Type="http://schemas.openxmlformats.org/officeDocument/2006/relationships/image" Target="../media/image231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1" Type="http://schemas.openxmlformats.org/officeDocument/2006/relationships/image" Target="../media/image47.png"/><Relationship Id="rId7" Type="http://schemas.openxmlformats.org/officeDocument/2006/relationships/image" Target="../media/image171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33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481225" y="2914115"/>
            <a:ext cx="5229551" cy="1070073"/>
          </a:xfrm>
          <a:noFill/>
          <a:ln>
            <a:noFill/>
          </a:ln>
        </p:spPr>
        <p:txBody>
          <a:bodyPr anchor="ctr"/>
          <a:lstStyle/>
          <a:p>
            <a:r>
              <a:rPr lang="en-ID" b="1" dirty="0">
                <a:solidFill>
                  <a:schemeClr val="tx2">
                    <a:lumMod val="75000"/>
                  </a:schemeClr>
                </a:solidFill>
              </a:rPr>
              <a:t>VECTOR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81225" y="2856209"/>
            <a:ext cx="5229550" cy="118588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85891" y="3899899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6121138" y="3918634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1C8F0-217A-47DE-81D8-A19C62E6E9D5}"/>
              </a:ext>
            </a:extLst>
          </p:cNvPr>
          <p:cNvSpPr/>
          <p:nvPr/>
        </p:nvSpPr>
        <p:spPr>
          <a:xfrm>
            <a:off x="1602822" y="461053"/>
            <a:ext cx="349512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ID" sz="2400" b="1" dirty="0"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6A942F38-9A08-4483-8C7A-6F77F2F1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9"/>
            <a:ext cx="1499016" cy="14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4652" y="690006"/>
            <a:ext cx="7883958" cy="831822"/>
          </a:xfr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/>
              <a:t>3D WORKING FOR RESULTANT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Resultant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7293" y="408565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Exclusive Material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97293" y="4330144"/>
            <a:ext cx="225829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Bring your business to the next Level with Powerfull presentation material for all business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E350BB-9B5B-4A97-8B7C-7C1E5ED6CDA8}"/>
                  </a:ext>
                </a:extLst>
              </p:cNvPr>
              <p:cNvSpPr txBox="1"/>
              <p:nvPr/>
            </p:nvSpPr>
            <p:spPr>
              <a:xfrm>
                <a:off x="4989176" y="1821100"/>
                <a:ext cx="6798977" cy="942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E350BB-9B5B-4A97-8B7C-7C1E5ED6C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76" y="1821100"/>
                <a:ext cx="6798977" cy="942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B2B86-7FF6-4A14-A93A-77E378F18B18}"/>
                  </a:ext>
                </a:extLst>
              </p:cNvPr>
              <p:cNvSpPr txBox="1"/>
              <p:nvPr/>
            </p:nvSpPr>
            <p:spPr>
              <a:xfrm>
                <a:off x="6357538" y="3011826"/>
                <a:ext cx="4592924" cy="518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B2B86-7FF6-4A14-A93A-77E378F1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38" y="3011826"/>
                <a:ext cx="4592924" cy="518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5993D-81EE-4DA4-9775-91813CFF8C35}"/>
                  </a:ext>
                </a:extLst>
              </p:cNvPr>
              <p:cNvSpPr txBox="1"/>
              <p:nvPr/>
            </p:nvSpPr>
            <p:spPr>
              <a:xfrm>
                <a:off x="6119546" y="3720105"/>
                <a:ext cx="5206490" cy="610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5993D-81EE-4DA4-9775-91813CFF8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546" y="3720105"/>
                <a:ext cx="5206490" cy="610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5CAD68-F6D1-4E23-8502-1724CF8FEB90}"/>
              </a:ext>
            </a:extLst>
          </p:cNvPr>
          <p:cNvCxnSpPr>
            <a:cxnSpLocks/>
          </p:cNvCxnSpPr>
          <p:nvPr/>
        </p:nvCxnSpPr>
        <p:spPr>
          <a:xfrm>
            <a:off x="1807333" y="1819199"/>
            <a:ext cx="0" cy="27279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17582-C659-48F2-AF67-0AE67F8CDF14}"/>
              </a:ext>
            </a:extLst>
          </p:cNvPr>
          <p:cNvCxnSpPr>
            <a:cxnSpLocks/>
          </p:cNvCxnSpPr>
          <p:nvPr/>
        </p:nvCxnSpPr>
        <p:spPr>
          <a:xfrm>
            <a:off x="1807333" y="4538581"/>
            <a:ext cx="3337235" cy="8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35C159-A22A-465F-86AF-A0B3CE42D865}"/>
              </a:ext>
            </a:extLst>
          </p:cNvPr>
          <p:cNvCxnSpPr>
            <a:cxnSpLocks/>
          </p:cNvCxnSpPr>
          <p:nvPr/>
        </p:nvCxnSpPr>
        <p:spPr>
          <a:xfrm flipV="1">
            <a:off x="1815774" y="3245993"/>
            <a:ext cx="2773318" cy="1278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5D8C78-C83D-4FA7-A193-D7B3CAA9DDF4}"/>
              </a:ext>
            </a:extLst>
          </p:cNvPr>
          <p:cNvCxnSpPr>
            <a:cxnSpLocks/>
          </p:cNvCxnSpPr>
          <p:nvPr/>
        </p:nvCxnSpPr>
        <p:spPr>
          <a:xfrm flipH="1" flipV="1">
            <a:off x="288037" y="3216115"/>
            <a:ext cx="1560900" cy="131949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49788C-6E0A-4C64-AE20-47556D0554B8}"/>
              </a:ext>
            </a:extLst>
          </p:cNvPr>
          <p:cNvCxnSpPr>
            <a:cxnSpLocks/>
          </p:cNvCxnSpPr>
          <p:nvPr/>
        </p:nvCxnSpPr>
        <p:spPr>
          <a:xfrm flipV="1">
            <a:off x="1820342" y="2408240"/>
            <a:ext cx="1392792" cy="21167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AD84AF-65E6-4E81-9AB4-D45F7E347C26}"/>
              </a:ext>
            </a:extLst>
          </p:cNvPr>
          <p:cNvCxnSpPr>
            <a:cxnSpLocks/>
          </p:cNvCxnSpPr>
          <p:nvPr/>
        </p:nvCxnSpPr>
        <p:spPr>
          <a:xfrm flipH="1">
            <a:off x="288037" y="4524951"/>
            <a:ext cx="1527737" cy="1314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A26036-AB1D-41C8-B698-08D267A97AFF}"/>
              </a:ext>
            </a:extLst>
          </p:cNvPr>
          <p:cNvCxnSpPr>
            <a:cxnSpLocks/>
          </p:cNvCxnSpPr>
          <p:nvPr/>
        </p:nvCxnSpPr>
        <p:spPr>
          <a:xfrm flipH="1">
            <a:off x="1522463" y="4517955"/>
            <a:ext cx="284872" cy="28478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9AC341-091E-4C3D-8871-29D8793E3DE2}"/>
              </a:ext>
            </a:extLst>
          </p:cNvPr>
          <p:cNvCxnSpPr>
            <a:cxnSpLocks/>
          </p:cNvCxnSpPr>
          <p:nvPr/>
        </p:nvCxnSpPr>
        <p:spPr>
          <a:xfrm>
            <a:off x="1807333" y="4524951"/>
            <a:ext cx="550105" cy="1065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F2F17F-AA99-465D-B687-574E0B647896}"/>
              </a:ext>
            </a:extLst>
          </p:cNvPr>
          <p:cNvCxnSpPr>
            <a:cxnSpLocks/>
          </p:cNvCxnSpPr>
          <p:nvPr/>
        </p:nvCxnSpPr>
        <p:spPr>
          <a:xfrm flipV="1">
            <a:off x="1815774" y="3995738"/>
            <a:ext cx="0" cy="52221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F2D45C-D454-4621-818A-FFD611E14A34}"/>
                  </a:ext>
                </a:extLst>
              </p:cNvPr>
              <p:cNvSpPr txBox="1"/>
              <p:nvPr/>
            </p:nvSpPr>
            <p:spPr>
              <a:xfrm>
                <a:off x="5126731" y="4517955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F2D45C-D454-4621-818A-FFD611E1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31" y="4517955"/>
                <a:ext cx="251094" cy="369332"/>
              </a:xfrm>
              <a:prstGeom prst="rect">
                <a:avLst/>
              </a:prstGeom>
              <a:blipFill>
                <a:blip r:embed="rId7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6ED60C-FF7A-46C4-A707-82ECBB77884E}"/>
                  </a:ext>
                </a:extLst>
              </p:cNvPr>
              <p:cNvSpPr txBox="1"/>
              <p:nvPr/>
            </p:nvSpPr>
            <p:spPr>
              <a:xfrm>
                <a:off x="1522463" y="1637960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46ED60C-FF7A-46C4-A707-82ECBB77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463" y="1637960"/>
                <a:ext cx="251094" cy="369332"/>
              </a:xfrm>
              <a:prstGeom prst="rect">
                <a:avLst/>
              </a:prstGeom>
              <a:blipFill>
                <a:blip r:embed="rId8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55B5A4-BBBD-4C53-9D02-D05ED2755078}"/>
                  </a:ext>
                </a:extLst>
              </p:cNvPr>
              <p:cNvSpPr txBox="1"/>
              <p:nvPr/>
            </p:nvSpPr>
            <p:spPr>
              <a:xfrm>
                <a:off x="2219364" y="4576029"/>
                <a:ext cx="2852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55B5A4-BBBD-4C53-9D02-D05ED2755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364" y="4576029"/>
                <a:ext cx="285252" cy="369332"/>
              </a:xfrm>
              <a:prstGeom prst="rect">
                <a:avLst/>
              </a:prstGeom>
              <a:blipFill>
                <a:blip r:embed="rId9"/>
                <a:stretch>
                  <a:fillRect t="-6667"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A7FA53-39DF-4AA7-B8B0-E07806ECB40B}"/>
                  </a:ext>
                </a:extLst>
              </p:cNvPr>
              <p:cNvSpPr txBox="1"/>
              <p:nvPr/>
            </p:nvSpPr>
            <p:spPr>
              <a:xfrm>
                <a:off x="1844969" y="3691196"/>
                <a:ext cx="1851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A7FA53-39DF-4AA7-B8B0-E07806ECB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69" y="3691196"/>
                <a:ext cx="185145" cy="369332"/>
              </a:xfrm>
              <a:prstGeom prst="rect">
                <a:avLst/>
              </a:prstGeom>
              <a:blipFill>
                <a:blip r:embed="rId10"/>
                <a:stretch>
                  <a:fillRect t="-6667" r="-4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5E683B-7843-4757-9D0E-CF96F4C5C78A}"/>
                  </a:ext>
                </a:extLst>
              </p:cNvPr>
              <p:cNvSpPr txBox="1"/>
              <p:nvPr/>
            </p:nvSpPr>
            <p:spPr>
              <a:xfrm>
                <a:off x="1448451" y="4777332"/>
                <a:ext cx="273572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5E683B-7843-4757-9D0E-CF96F4C5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51" y="4777332"/>
                <a:ext cx="273572" cy="384144"/>
              </a:xfrm>
              <a:prstGeom prst="rect">
                <a:avLst/>
              </a:prstGeom>
              <a:blipFill>
                <a:blip r:embed="rId11"/>
                <a:stretch>
                  <a:fillRect t="-1587"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0C9411-0E8B-46D7-9778-B8AD744690C1}"/>
                  </a:ext>
                </a:extLst>
              </p:cNvPr>
              <p:cNvSpPr txBox="1"/>
              <p:nvPr/>
            </p:nvSpPr>
            <p:spPr>
              <a:xfrm>
                <a:off x="4377211" y="3328424"/>
                <a:ext cx="961402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(3,2,1)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40C9411-0E8B-46D7-9778-B8AD7446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11" y="3328424"/>
                <a:ext cx="961402" cy="369909"/>
              </a:xfrm>
              <a:prstGeom prst="rect">
                <a:avLst/>
              </a:prstGeom>
              <a:blipFill>
                <a:blip r:embed="rId12"/>
                <a:stretch>
                  <a:fillRect r="-5696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4EAE2B-1531-4FCB-A5C3-B54CC1C6F551}"/>
                  </a:ext>
                </a:extLst>
              </p:cNvPr>
              <p:cNvSpPr txBox="1"/>
              <p:nvPr/>
            </p:nvSpPr>
            <p:spPr>
              <a:xfrm>
                <a:off x="3179140" y="2408239"/>
                <a:ext cx="9614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(2,4,3)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4EAE2B-1531-4FCB-A5C3-B54CC1C6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140" y="2408239"/>
                <a:ext cx="961402" cy="369332"/>
              </a:xfrm>
              <a:prstGeom prst="rect">
                <a:avLst/>
              </a:prstGeom>
              <a:blipFill>
                <a:blip r:embed="rId13"/>
                <a:stretch>
                  <a:fillRect r="-764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97D9DD-02AF-4192-B86B-4C5A1F59C28D}"/>
                  </a:ext>
                </a:extLst>
              </p:cNvPr>
              <p:cNvSpPr txBox="1"/>
              <p:nvPr/>
            </p:nvSpPr>
            <p:spPr>
              <a:xfrm>
                <a:off x="257856" y="2801970"/>
                <a:ext cx="1269051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(−3,2,−1)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97D9DD-02AF-4192-B86B-4C5A1F59C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56" y="2801970"/>
                <a:ext cx="1269051" cy="369909"/>
              </a:xfrm>
              <a:prstGeom prst="rect">
                <a:avLst/>
              </a:prstGeom>
              <a:blipFill>
                <a:blip r:embed="rId14"/>
                <a:stretch>
                  <a:fillRect r="-1009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4CD06B-5BD5-4D59-9D7C-34515D37BD1B}"/>
                  </a:ext>
                </a:extLst>
              </p:cNvPr>
              <p:cNvSpPr txBox="1"/>
              <p:nvPr/>
            </p:nvSpPr>
            <p:spPr>
              <a:xfrm>
                <a:off x="569778" y="5543363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4CD06B-5BD5-4D59-9D7C-34515D37B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78" y="5543363"/>
                <a:ext cx="223266" cy="369332"/>
              </a:xfrm>
              <a:prstGeom prst="rect">
                <a:avLst/>
              </a:prstGeom>
              <a:blipFill>
                <a:blip r:embed="rId15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0C0CCBE9-7E87-4516-ACD5-661929F977B6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5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0" y="813539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A34E866-BD56-4D3C-9148-6F550C9AC989}"/>
              </a:ext>
            </a:extLst>
          </p:cNvPr>
          <p:cNvSpPr/>
          <p:nvPr/>
        </p:nvSpPr>
        <p:spPr>
          <a:xfrm>
            <a:off x="3924095" y="472146"/>
            <a:ext cx="3507397" cy="82939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SUMMARY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D25A8ED1-FE15-482B-8F39-D47D7DED8352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19" name="TextBox 8">
            <a:extLst>
              <a:ext uri="{FF2B5EF4-FFF2-40B4-BE49-F238E27FC236}">
                <a16:creationId xmlns:a16="http://schemas.microsoft.com/office/drawing/2014/main" id="{34AC3EB8-40CD-4A76-AAE5-810D6DBD7E79}"/>
              </a:ext>
            </a:extLst>
          </p:cNvPr>
          <p:cNvGraphicFramePr/>
          <p:nvPr/>
        </p:nvGraphicFramePr>
        <p:xfrm>
          <a:off x="531036" y="1582502"/>
          <a:ext cx="11063013" cy="390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11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0" y="2206891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932231" y="2568042"/>
            <a:ext cx="6327534" cy="105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-33457" y="5556455"/>
            <a:ext cx="1222545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4">
            <a:extLst>
              <a:ext uri="{FF2B5EF4-FFF2-40B4-BE49-F238E27FC236}">
                <a16:creationId xmlns:a16="http://schemas.microsoft.com/office/drawing/2014/main" id="{46F30AF2-F605-4F92-9E6F-373186A628F5}"/>
              </a:ext>
            </a:extLst>
          </p:cNvPr>
          <p:cNvSpPr txBox="1">
            <a:spLocks/>
          </p:cNvSpPr>
          <p:nvPr/>
        </p:nvSpPr>
        <p:spPr>
          <a:xfrm>
            <a:off x="1006259" y="1643892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4400" b="1" dirty="0"/>
              <a:t>What is Vector?</a:t>
            </a:r>
            <a:endParaRPr lang="en-US" sz="4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28CD6-8628-4845-804C-169E5BD49CA0}"/>
              </a:ext>
            </a:extLst>
          </p:cNvPr>
          <p:cNvSpPr txBox="1">
            <a:spLocks/>
          </p:cNvSpPr>
          <p:nvPr/>
        </p:nvSpPr>
        <p:spPr>
          <a:xfrm>
            <a:off x="4718482" y="1656526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/>
              <a:t>How do you describe a vector?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C0B78F6-B5BF-41FF-91B6-8A38B6385C00}"/>
              </a:ext>
            </a:extLst>
          </p:cNvPr>
          <p:cNvSpPr txBox="1">
            <a:spLocks/>
          </p:cNvSpPr>
          <p:nvPr/>
        </p:nvSpPr>
        <p:spPr>
          <a:xfrm>
            <a:off x="8479776" y="1656525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How do you add and subtract vectors?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2E22DD-A621-4B42-9DA0-9316E75CEE44}"/>
              </a:ext>
            </a:extLst>
          </p:cNvPr>
          <p:cNvSpPr/>
          <p:nvPr/>
        </p:nvSpPr>
        <p:spPr>
          <a:xfrm>
            <a:off x="9436374" y="5319611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6" name="Title 14">
            <a:extLst>
              <a:ext uri="{FF2B5EF4-FFF2-40B4-BE49-F238E27FC236}">
                <a16:creationId xmlns:a16="http://schemas.microsoft.com/office/drawing/2014/main" id="{0BA50BE0-9663-4B82-A8B7-CCCA5C4E48A6}"/>
              </a:ext>
            </a:extLst>
          </p:cNvPr>
          <p:cNvSpPr txBox="1">
            <a:spLocks/>
          </p:cNvSpPr>
          <p:nvPr/>
        </p:nvSpPr>
        <p:spPr>
          <a:xfrm>
            <a:off x="9436374" y="5335202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0C4082DD-DEEA-4064-A25E-6305283E243A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6774" y="682359"/>
            <a:ext cx="3685299" cy="83182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D" sz="4400" b="1" dirty="0"/>
              <a:t>What is Vector?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Introduction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3629" y="1708401"/>
            <a:ext cx="612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600" b="1" u="sng" dirty="0">
                <a:solidFill>
                  <a:srgbClr val="92D050"/>
                </a:solidFill>
              </a:rPr>
              <a:t>Basic idea behind components </a:t>
            </a:r>
            <a:endParaRPr kumimoji="0" lang="en-ID" sz="3600" b="1" i="0" u="sng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Hin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7293" y="408565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Exclusive Material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97293" y="4330144"/>
            <a:ext cx="225829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Bring your business to the next Level with Powerfull presentation material for all business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EF92D603-9F41-4283-A691-C4E41CABF4FA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17921-2931-4C80-8706-BA7E8A785143}"/>
              </a:ext>
            </a:extLst>
          </p:cNvPr>
          <p:cNvSpPr/>
          <p:nvPr/>
        </p:nvSpPr>
        <p:spPr>
          <a:xfrm>
            <a:off x="-132320" y="4470658"/>
            <a:ext cx="4012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2400" dirty="0"/>
              <a:t>Want to do a quantitative calculation with vector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6AE21-5DCA-4069-B6DF-C5CB706E0538}"/>
              </a:ext>
            </a:extLst>
          </p:cNvPr>
          <p:cNvSpPr/>
          <p:nvPr/>
        </p:nvSpPr>
        <p:spPr>
          <a:xfrm>
            <a:off x="3726577" y="4499759"/>
            <a:ext cx="43376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2400" dirty="0"/>
              <a:t>Need to convert multi-dimensional object to numbers, add or subtract or multiply the numbers, and then generate the multi-dimensional answer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31DCC-BE5B-4495-96D9-92CAAFD18F91}"/>
              </a:ext>
            </a:extLst>
          </p:cNvPr>
          <p:cNvSpPr/>
          <p:nvPr/>
        </p:nvSpPr>
        <p:spPr>
          <a:xfrm>
            <a:off x="8080929" y="4488806"/>
            <a:ext cx="40120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2400" dirty="0"/>
              <a:t>Write each vector as a sum of smaller sub-vectors, all of which point in the same direction.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21A22-813F-4B50-AC5F-1D1E31D7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03" y="3276172"/>
            <a:ext cx="1066800" cy="105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42263-15A3-467F-9E38-DDB01235D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737" y="3216910"/>
            <a:ext cx="1095375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E458A-C61F-40E8-BE7A-1701DCC0C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849" y="3208930"/>
            <a:ext cx="1162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5274819" y="116882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5165456" y="114300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Vector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6096000" y="1562099"/>
            <a:ext cx="0" cy="118872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96000" y="2809024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096000" y="4183420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96000" y="5570045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027420" y="2706007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27420" y="4087887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27420" y="5467028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30FF706-53FA-4502-A83D-EDA90F49E93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1746" r="1746"/>
          <a:stretch>
            <a:fillRect/>
          </a:stretch>
        </p:blipFill>
        <p:spPr>
          <a:xfrm>
            <a:off x="6734184" y="1907217"/>
            <a:ext cx="4377000" cy="3950859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CB9B78A-8788-4C11-85A0-FBDA5E903074}"/>
              </a:ext>
            </a:extLst>
          </p:cNvPr>
          <p:cNvSpPr txBox="1">
            <a:spLocks/>
          </p:cNvSpPr>
          <p:nvPr/>
        </p:nvSpPr>
        <p:spPr>
          <a:xfrm>
            <a:off x="3407881" y="299161"/>
            <a:ext cx="5390677" cy="85675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How do you describe a vector?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6FDC2-36BB-472E-93D6-5D7862C39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44" y="1912219"/>
            <a:ext cx="4040933" cy="3894483"/>
          </a:xfrm>
          <a:prstGeom prst="rect">
            <a:avLst/>
          </a:prstGeom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86277D6-6618-4E40-8422-0B4A5A96A291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44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rot="10800000">
            <a:off x="5274819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3" name="Title 14"/>
          <p:cNvSpPr txBox="1">
            <a:spLocks/>
          </p:cNvSpPr>
          <p:nvPr/>
        </p:nvSpPr>
        <p:spPr>
          <a:xfrm>
            <a:off x="5165456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Vector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7072" y="1925088"/>
            <a:ext cx="3923184" cy="4114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16785" y="1954803"/>
            <a:ext cx="3423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FFFFFF"/>
                </a:solidFill>
                <a:latin typeface="Hind"/>
              </a:rPr>
              <a:t>Calculate with components - version 1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43219" y="1918078"/>
            <a:ext cx="4228091" cy="4114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45385" y="1970080"/>
            <a:ext cx="3423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Calculate with components - version 2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19C75BB-4F39-4AC8-90AE-E769898AD2E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5208" r="5208"/>
          <a:stretch>
            <a:fillRect/>
          </a:stretch>
        </p:blipFill>
        <p:spPr>
          <a:xfrm>
            <a:off x="788301" y="2546634"/>
            <a:ext cx="3136900" cy="3092450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9C41B2D-0388-4888-AC7C-C5DFF3004A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3301" b="3301"/>
          <a:stretch>
            <a:fillRect/>
          </a:stretch>
        </p:blipFill>
        <p:spPr>
          <a:xfrm>
            <a:off x="6430963" y="2546350"/>
            <a:ext cx="3025775" cy="309245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2ECECCAC-B733-420D-9A4B-7786FBA05D6C}"/>
              </a:ext>
            </a:extLst>
          </p:cNvPr>
          <p:cNvSpPr txBox="1">
            <a:spLocks/>
          </p:cNvSpPr>
          <p:nvPr/>
        </p:nvSpPr>
        <p:spPr>
          <a:xfrm>
            <a:off x="2734734" y="694677"/>
            <a:ext cx="6722531" cy="85558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How do you add and subtract vectors?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5B204-2A8D-46DC-90B6-32F6CB0AD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201" y="2783952"/>
            <a:ext cx="1038145" cy="2426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44DB8-5292-4CC2-B27A-21B581A4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868" y="5050442"/>
            <a:ext cx="2275543" cy="5936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4E25B4-A28C-422D-838A-E139A7965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170" y="2518249"/>
            <a:ext cx="2097699" cy="1209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C2E6B5-0E00-4FE4-B01A-F148050FD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353" y="3748925"/>
            <a:ext cx="1344209" cy="1879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BBA98-A900-4646-AD4B-BFB836A62A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4546" y="3748925"/>
            <a:ext cx="1437954" cy="1316437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22739E95-5220-41F5-ADDF-8D615AB2B113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42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027" y="690985"/>
            <a:ext cx="7737308" cy="83182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/>
              <a:t>WORKING FOR COMPONENTS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Resultant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0BBA3B-1658-40EA-82E5-EFECB02FDF62}"/>
                  </a:ext>
                </a:extLst>
              </p:cNvPr>
              <p:cNvSpPr txBox="1"/>
              <p:nvPr/>
            </p:nvSpPr>
            <p:spPr>
              <a:xfrm>
                <a:off x="5460388" y="1708401"/>
                <a:ext cx="6036140" cy="475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u="sng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u="sng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sng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𝑘𝑛𝑜𝑤𝑛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𝑊h𝑎𝑡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u="sng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u="sng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u="sng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u="sng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u="sng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u="sng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u="sng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800" i="1" u="sn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0BBA3B-1658-40EA-82E5-EFECB02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88" y="1708401"/>
                <a:ext cx="6036140" cy="475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9BE3B4-342B-4544-B7D6-F77D425E203C}"/>
                  </a:ext>
                </a:extLst>
              </p:cNvPr>
              <p:cNvSpPr txBox="1"/>
              <p:nvPr/>
            </p:nvSpPr>
            <p:spPr>
              <a:xfrm>
                <a:off x="5460388" y="2729641"/>
                <a:ext cx="173265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9BE3B4-342B-4544-B7D6-F77D425E2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88" y="2729641"/>
                <a:ext cx="1732654" cy="369332"/>
              </a:xfrm>
              <a:prstGeom prst="rect">
                <a:avLst/>
              </a:prstGeom>
              <a:blipFill>
                <a:blip r:embed="rId5"/>
                <a:stretch>
                  <a:fillRect l="-3873" r="-316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1A6FDA-A04D-493F-A030-AA8D2CD846A5}"/>
                  </a:ext>
                </a:extLst>
              </p:cNvPr>
              <p:cNvSpPr txBox="1"/>
              <p:nvPr/>
            </p:nvSpPr>
            <p:spPr>
              <a:xfrm>
                <a:off x="5460388" y="3148122"/>
                <a:ext cx="1698414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1A6FDA-A04D-493F-A030-AA8D2CD8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88" y="3148122"/>
                <a:ext cx="1698414" cy="398507"/>
              </a:xfrm>
              <a:prstGeom prst="rect">
                <a:avLst/>
              </a:prstGeom>
              <a:blipFill>
                <a:blip r:embed="rId6"/>
                <a:stretch>
                  <a:fillRect l="-3957" r="-323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E14CE7-1003-4788-A1C5-225C1DF03E7D}"/>
                  </a:ext>
                </a:extLst>
              </p:cNvPr>
              <p:cNvSpPr txBox="1"/>
              <p:nvPr/>
            </p:nvSpPr>
            <p:spPr>
              <a:xfrm>
                <a:off x="5494347" y="3857453"/>
                <a:ext cx="1968551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E14CE7-1003-4788-A1C5-225C1DF03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347" y="3857453"/>
                <a:ext cx="1968551" cy="751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7135C6-FD3B-432A-826E-60481DA08230}"/>
                  </a:ext>
                </a:extLst>
              </p:cNvPr>
              <p:cNvSpPr txBox="1"/>
              <p:nvPr/>
            </p:nvSpPr>
            <p:spPr>
              <a:xfrm>
                <a:off x="5460388" y="4919830"/>
                <a:ext cx="4773807" cy="1002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e>
                            <m:sup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7135C6-FD3B-432A-826E-60481DA08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88" y="4919830"/>
                <a:ext cx="4773807" cy="1002134"/>
              </a:xfrm>
              <a:prstGeom prst="rect">
                <a:avLst/>
              </a:prstGeom>
              <a:blipFill>
                <a:blip r:embed="rId8"/>
                <a:stretch>
                  <a:fillRect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40AFFF-D3E5-46D7-9E58-D133B43973FB}"/>
              </a:ext>
            </a:extLst>
          </p:cNvPr>
          <p:cNvCxnSpPr/>
          <p:nvPr/>
        </p:nvCxnSpPr>
        <p:spPr>
          <a:xfrm>
            <a:off x="812326" y="2184109"/>
            <a:ext cx="0" cy="35073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25CF8E-4F72-4BAB-AFD5-C38E96C50890}"/>
              </a:ext>
            </a:extLst>
          </p:cNvPr>
          <p:cNvCxnSpPr/>
          <p:nvPr/>
        </p:nvCxnSpPr>
        <p:spPr>
          <a:xfrm>
            <a:off x="213645" y="5153114"/>
            <a:ext cx="4477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D872A-E3C4-4B3F-BDD2-BD8AC1C452F6}"/>
              </a:ext>
            </a:extLst>
          </p:cNvPr>
          <p:cNvCxnSpPr/>
          <p:nvPr/>
        </p:nvCxnSpPr>
        <p:spPr>
          <a:xfrm flipV="1">
            <a:off x="812326" y="3429000"/>
            <a:ext cx="0" cy="1724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0593B-A2A6-45DE-89AA-E581948C1392}"/>
              </a:ext>
            </a:extLst>
          </p:cNvPr>
          <p:cNvCxnSpPr>
            <a:cxnSpLocks/>
          </p:cNvCxnSpPr>
          <p:nvPr/>
        </p:nvCxnSpPr>
        <p:spPr>
          <a:xfrm>
            <a:off x="774037" y="5160235"/>
            <a:ext cx="17897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164BB2-CD59-4B5A-9642-4242214067DF}"/>
              </a:ext>
            </a:extLst>
          </p:cNvPr>
          <p:cNvCxnSpPr>
            <a:cxnSpLocks/>
          </p:cNvCxnSpPr>
          <p:nvPr/>
        </p:nvCxnSpPr>
        <p:spPr>
          <a:xfrm>
            <a:off x="801571" y="3429000"/>
            <a:ext cx="1789701" cy="0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8E30C9-F26D-4028-B6CC-B741CD949CB7}"/>
              </a:ext>
            </a:extLst>
          </p:cNvPr>
          <p:cNvCxnSpPr/>
          <p:nvPr/>
        </p:nvCxnSpPr>
        <p:spPr>
          <a:xfrm flipV="1">
            <a:off x="2580830" y="3436121"/>
            <a:ext cx="0" cy="172411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D6896E-6696-40AA-A9FD-5C4EBF7C9EE1}"/>
              </a:ext>
            </a:extLst>
          </p:cNvPr>
          <p:cNvCxnSpPr/>
          <p:nvPr/>
        </p:nvCxnSpPr>
        <p:spPr>
          <a:xfrm flipV="1">
            <a:off x="801571" y="3436121"/>
            <a:ext cx="1770713" cy="17169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0AAA61-A66E-4719-8A9C-516E16CACD16}"/>
                  </a:ext>
                </a:extLst>
              </p:cNvPr>
              <p:cNvSpPr txBox="1"/>
              <p:nvPr/>
            </p:nvSpPr>
            <p:spPr>
              <a:xfrm>
                <a:off x="1218581" y="4783783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0AAA61-A66E-4719-8A9C-516E16CA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81" y="4783783"/>
                <a:ext cx="251094" cy="369332"/>
              </a:xfrm>
              <a:prstGeom prst="rect">
                <a:avLst/>
              </a:prstGeom>
              <a:blipFill>
                <a:blip r:embed="rId9"/>
                <a:stretch>
                  <a:fillRect l="-29268" r="-243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B990A7-75DB-4D03-AB94-DD55F488157D}"/>
                  </a:ext>
                </a:extLst>
              </p:cNvPr>
              <p:cNvSpPr txBox="1"/>
              <p:nvPr/>
            </p:nvSpPr>
            <p:spPr>
              <a:xfrm>
                <a:off x="4440547" y="5173580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B990A7-75DB-4D03-AB94-DD55F4881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547" y="5173580"/>
                <a:ext cx="251094" cy="369332"/>
              </a:xfrm>
              <a:prstGeom prst="rect">
                <a:avLst/>
              </a:prstGeom>
              <a:blipFill>
                <a:blip r:embed="rId10"/>
                <a:stretch>
                  <a:fillRect l="-11905"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95AEA8-4C9D-4CE2-8C19-5E554C1FA7E1}"/>
                  </a:ext>
                </a:extLst>
              </p:cNvPr>
              <p:cNvSpPr txBox="1"/>
              <p:nvPr/>
            </p:nvSpPr>
            <p:spPr>
              <a:xfrm>
                <a:off x="522943" y="2057266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95AEA8-4C9D-4CE2-8C19-5E554C1FA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43" y="2057266"/>
                <a:ext cx="251094" cy="369332"/>
              </a:xfrm>
              <a:prstGeom prst="rect">
                <a:avLst/>
              </a:prstGeom>
              <a:blipFill>
                <a:blip r:embed="rId11"/>
                <a:stretch>
                  <a:fillRect l="-29268" r="-268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8ACE5A-2FF9-4104-9B8C-B1179C6DB1DD}"/>
                  </a:ext>
                </a:extLst>
              </p:cNvPr>
              <p:cNvSpPr txBox="1"/>
              <p:nvPr/>
            </p:nvSpPr>
            <p:spPr>
              <a:xfrm>
                <a:off x="2580830" y="3162709"/>
                <a:ext cx="26750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B8ACE5A-2FF9-4104-9B8C-B1179C6D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30" y="3162709"/>
                <a:ext cx="267509" cy="370101"/>
              </a:xfrm>
              <a:prstGeom prst="rect">
                <a:avLst/>
              </a:prstGeom>
              <a:blipFill>
                <a:blip r:embed="rId12"/>
                <a:stretch>
                  <a:fillRect l="-25000" t="-4918" r="-100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D752C7FE-AD8E-4FCB-91B7-D118BDDF28E0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80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Example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544FA-A339-4BA8-9870-2D81910ECB13}"/>
              </a:ext>
            </a:extLst>
          </p:cNvPr>
          <p:cNvSpPr txBox="1"/>
          <p:nvPr/>
        </p:nvSpPr>
        <p:spPr>
          <a:xfrm>
            <a:off x="4823300" y="1469414"/>
            <a:ext cx="63264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woman pulls a suitcase in 60 N force, forming a 40-degree angle to the horizontal. Determine the horizontal force and vertical force that occurs!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4E4B3-3AB7-4A89-BC1B-4F4A9FBC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31" y="738534"/>
            <a:ext cx="3208569" cy="2549274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8167FEB5-21D6-419C-ACCB-0E918E3EB60C}"/>
              </a:ext>
            </a:extLst>
          </p:cNvPr>
          <p:cNvSpPr txBox="1">
            <a:spLocks/>
          </p:cNvSpPr>
          <p:nvPr/>
        </p:nvSpPr>
        <p:spPr>
          <a:xfrm>
            <a:off x="397399" y="3407720"/>
            <a:ext cx="1751725" cy="83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Solution: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584669"/>
            <a:ext cx="2564163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/>
              <a:t>Example 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2D1F75-31EB-49DA-BAB6-4801C60E8AC4}"/>
              </a:ext>
            </a:extLst>
          </p:cNvPr>
          <p:cNvCxnSpPr>
            <a:cxnSpLocks/>
          </p:cNvCxnSpPr>
          <p:nvPr/>
        </p:nvCxnSpPr>
        <p:spPr>
          <a:xfrm>
            <a:off x="2972318" y="4343352"/>
            <a:ext cx="0" cy="2158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7E4BF2C-C869-464B-9572-4F641A21AC01}"/>
              </a:ext>
            </a:extLst>
          </p:cNvPr>
          <p:cNvCxnSpPr>
            <a:cxnSpLocks/>
          </p:cNvCxnSpPr>
          <p:nvPr/>
        </p:nvCxnSpPr>
        <p:spPr>
          <a:xfrm>
            <a:off x="2373637" y="5963656"/>
            <a:ext cx="250093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DF564A-52ED-4AC2-8EBA-B7B559121517}"/>
              </a:ext>
            </a:extLst>
          </p:cNvPr>
          <p:cNvCxnSpPr>
            <a:cxnSpLocks/>
          </p:cNvCxnSpPr>
          <p:nvPr/>
        </p:nvCxnSpPr>
        <p:spPr>
          <a:xfrm flipH="1" flipV="1">
            <a:off x="2961563" y="4930521"/>
            <a:ext cx="10755" cy="1033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AC03E3-8F24-4183-97A9-3896C8378538}"/>
              </a:ext>
            </a:extLst>
          </p:cNvPr>
          <p:cNvCxnSpPr>
            <a:cxnSpLocks/>
          </p:cNvCxnSpPr>
          <p:nvPr/>
        </p:nvCxnSpPr>
        <p:spPr>
          <a:xfrm>
            <a:off x="2934029" y="5970777"/>
            <a:ext cx="14715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A79AD-71E7-4DD5-BFAD-EFCD1F9B4334}"/>
              </a:ext>
            </a:extLst>
          </p:cNvPr>
          <p:cNvCxnSpPr>
            <a:cxnSpLocks/>
          </p:cNvCxnSpPr>
          <p:nvPr/>
        </p:nvCxnSpPr>
        <p:spPr>
          <a:xfrm>
            <a:off x="2961563" y="4946973"/>
            <a:ext cx="1429930" cy="0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14F399-CC18-4E21-8EEE-76933B713EB2}"/>
              </a:ext>
            </a:extLst>
          </p:cNvPr>
          <p:cNvCxnSpPr>
            <a:cxnSpLocks/>
          </p:cNvCxnSpPr>
          <p:nvPr/>
        </p:nvCxnSpPr>
        <p:spPr>
          <a:xfrm flipH="1" flipV="1">
            <a:off x="4391493" y="4930521"/>
            <a:ext cx="14049" cy="104692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1E95E8-6951-49DB-A369-02878788564C}"/>
              </a:ext>
            </a:extLst>
          </p:cNvPr>
          <p:cNvCxnSpPr>
            <a:cxnSpLocks/>
          </p:cNvCxnSpPr>
          <p:nvPr/>
        </p:nvCxnSpPr>
        <p:spPr>
          <a:xfrm flipV="1">
            <a:off x="2961563" y="4963426"/>
            <a:ext cx="1429930" cy="1000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798656-6E7D-4705-B784-F3462FBC1A56}"/>
                  </a:ext>
                </a:extLst>
              </p:cNvPr>
              <p:cNvSpPr txBox="1"/>
              <p:nvPr/>
            </p:nvSpPr>
            <p:spPr>
              <a:xfrm>
                <a:off x="3378573" y="5594325"/>
                <a:ext cx="5595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798656-6E7D-4705-B784-F3462FBC1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73" y="5594325"/>
                <a:ext cx="559512" cy="369332"/>
              </a:xfrm>
              <a:prstGeom prst="rect">
                <a:avLst/>
              </a:prstGeom>
              <a:blipFill>
                <a:blip r:embed="rId4"/>
                <a:stretch>
                  <a:fillRect l="-11957" r="-21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B1E57A-0205-4B15-879F-D35635A28795}"/>
                  </a:ext>
                </a:extLst>
              </p:cNvPr>
              <p:cNvSpPr txBox="1"/>
              <p:nvPr/>
            </p:nvSpPr>
            <p:spPr>
              <a:xfrm>
                <a:off x="4797747" y="5963656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B1E57A-0205-4B15-879F-D35635A28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747" y="5963656"/>
                <a:ext cx="251094" cy="369332"/>
              </a:xfrm>
              <a:prstGeom prst="rect">
                <a:avLst/>
              </a:prstGeom>
              <a:blipFill>
                <a:blip r:embed="rId5"/>
                <a:stretch>
                  <a:fillRect l="-12195"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A784F8-711C-4BEE-BF9B-739F8685A8F2}"/>
                  </a:ext>
                </a:extLst>
              </p:cNvPr>
              <p:cNvSpPr txBox="1"/>
              <p:nvPr/>
            </p:nvSpPr>
            <p:spPr>
              <a:xfrm>
                <a:off x="2630012" y="4239542"/>
                <a:ext cx="25109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A784F8-711C-4BEE-BF9B-739F8685A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12" y="4239542"/>
                <a:ext cx="25109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A60EB8-0DAA-4C5D-A3E0-C468C19E0282}"/>
                  </a:ext>
                </a:extLst>
              </p:cNvPr>
              <p:cNvSpPr txBox="1"/>
              <p:nvPr/>
            </p:nvSpPr>
            <p:spPr>
              <a:xfrm>
                <a:off x="3938085" y="4469398"/>
                <a:ext cx="124207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A60EB8-0DAA-4C5D-A3E0-C468C19E0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85" y="4469398"/>
                <a:ext cx="1242070" cy="369332"/>
              </a:xfrm>
              <a:prstGeom prst="rect">
                <a:avLst/>
              </a:prstGeom>
              <a:blipFill>
                <a:blip r:embed="rId7"/>
                <a:stretch>
                  <a:fillRect l="-4902" r="-539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6C321AA-E8A2-4706-8D5E-38BE33ADB753}"/>
                  </a:ext>
                </a:extLst>
              </p:cNvPr>
              <p:cNvSpPr txBox="1"/>
              <p:nvPr/>
            </p:nvSpPr>
            <p:spPr>
              <a:xfrm>
                <a:off x="5810667" y="4567187"/>
                <a:ext cx="41322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6C321AA-E8A2-4706-8D5E-38BE33AD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67" y="4567187"/>
                <a:ext cx="413228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AC0E72-3FB7-4DF9-AB66-35F327D9C77B}"/>
                  </a:ext>
                </a:extLst>
              </p:cNvPr>
              <p:cNvSpPr txBox="1"/>
              <p:nvPr/>
            </p:nvSpPr>
            <p:spPr>
              <a:xfrm>
                <a:off x="5810667" y="5228349"/>
                <a:ext cx="4116255" cy="47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AC0E72-3FB7-4DF9-AB66-35F327D9C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667" y="5228349"/>
                <a:ext cx="4116255" cy="4703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BEF6B148-5D08-49AE-8DD9-17FFB6C92C02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41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2451" y="706710"/>
            <a:ext cx="7937918" cy="831822"/>
          </a:xfrm>
          <a:solidFill>
            <a:schemeClr val="accent2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400" b="1" dirty="0"/>
              <a:t>2D WORKING FOR RESULTANT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79177" y="280919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Resultant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7293" y="408565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Exclusive 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7D05B2-C45E-48B9-AF50-0D3EAEE48336}"/>
                  </a:ext>
                </a:extLst>
              </p:cNvPr>
              <p:cNvSpPr txBox="1"/>
              <p:nvPr/>
            </p:nvSpPr>
            <p:spPr>
              <a:xfrm>
                <a:off x="6536195" y="1888995"/>
                <a:ext cx="1586460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7D05B2-C45E-48B9-AF50-0D3EAEE4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95" y="1888995"/>
                <a:ext cx="1586460" cy="370101"/>
              </a:xfrm>
              <a:prstGeom prst="rect">
                <a:avLst/>
              </a:prstGeom>
              <a:blipFill>
                <a:blip r:embed="rId3"/>
                <a:stretch>
                  <a:fillRect l="-3846" t="-18033" r="-26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BD91E-C985-4571-B3C1-B78B5B52E1CC}"/>
                  </a:ext>
                </a:extLst>
              </p:cNvPr>
              <p:cNvSpPr txBox="1"/>
              <p:nvPr/>
            </p:nvSpPr>
            <p:spPr>
              <a:xfrm>
                <a:off x="6519121" y="2401675"/>
                <a:ext cx="1657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6BD91E-C985-4571-B3C1-B78B5B52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121" y="2401675"/>
                <a:ext cx="1657440" cy="369332"/>
              </a:xfrm>
              <a:prstGeom prst="rect">
                <a:avLst/>
              </a:prstGeom>
              <a:blipFill>
                <a:blip r:embed="rId4"/>
                <a:stretch>
                  <a:fillRect l="-3676" t="-18033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EA91F9-DEB9-485E-A7EB-DD950E3B75B9}"/>
                  </a:ext>
                </a:extLst>
              </p:cNvPr>
              <p:cNvSpPr txBox="1"/>
              <p:nvPr/>
            </p:nvSpPr>
            <p:spPr>
              <a:xfrm>
                <a:off x="6536195" y="2946856"/>
                <a:ext cx="2162772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EA91F9-DEB9-485E-A7EB-DD950E3B7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195" y="2946856"/>
                <a:ext cx="2162772" cy="370101"/>
              </a:xfrm>
              <a:prstGeom prst="rect">
                <a:avLst/>
              </a:prstGeom>
              <a:blipFill>
                <a:blip r:embed="rId5"/>
                <a:stretch>
                  <a:fillRect l="-2817" t="-16393" r="-188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B4829-92D9-49F5-825B-6FDAA93844EB}"/>
                  </a:ext>
                </a:extLst>
              </p:cNvPr>
              <p:cNvSpPr txBox="1"/>
              <p:nvPr/>
            </p:nvSpPr>
            <p:spPr>
              <a:xfrm>
                <a:off x="6549077" y="3424046"/>
                <a:ext cx="2162772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BB4829-92D9-49F5-825B-6FDAA9384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77" y="3424046"/>
                <a:ext cx="2162772" cy="370101"/>
              </a:xfrm>
              <a:prstGeom prst="rect">
                <a:avLst/>
              </a:prstGeom>
              <a:blipFill>
                <a:blip r:embed="rId6"/>
                <a:stretch>
                  <a:fillRect l="-2817" t="-18333" r="-188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460AEF-D866-411C-86AD-2B307ED97F94}"/>
                  </a:ext>
                </a:extLst>
              </p:cNvPr>
              <p:cNvSpPr txBox="1"/>
              <p:nvPr/>
            </p:nvSpPr>
            <p:spPr>
              <a:xfrm>
                <a:off x="6546985" y="3927930"/>
                <a:ext cx="2457468" cy="457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460AEF-D866-411C-86AD-2B307ED97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85" y="3927930"/>
                <a:ext cx="2457468" cy="457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C4DFA-2E0B-4A5F-BE27-075D6B805C54}"/>
                  </a:ext>
                </a:extLst>
              </p:cNvPr>
              <p:cNvSpPr txBox="1"/>
              <p:nvPr/>
            </p:nvSpPr>
            <p:spPr>
              <a:xfrm>
                <a:off x="6587261" y="4447243"/>
                <a:ext cx="194720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𝑎𝑟𝑐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C4DFA-2E0B-4A5F-BE27-075D6B80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61" y="4447243"/>
                <a:ext cx="1947200" cy="6914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81C3C7-8E9B-41B3-8C8A-1CD7055E84A7}"/>
                  </a:ext>
                </a:extLst>
              </p:cNvPr>
              <p:cNvSpPr txBox="1"/>
              <p:nvPr/>
            </p:nvSpPr>
            <p:spPr>
              <a:xfrm>
                <a:off x="3458613" y="5313740"/>
                <a:ext cx="8559138" cy="98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005013" indent="-194627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81C3C7-8E9B-41B3-8C8A-1CD7055E8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13" y="5313740"/>
                <a:ext cx="8559138" cy="9860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5AF7D8-F009-4EA5-8628-A4311A1C2CB3}"/>
              </a:ext>
            </a:extLst>
          </p:cNvPr>
          <p:cNvCxnSpPr>
            <a:cxnSpLocks/>
          </p:cNvCxnSpPr>
          <p:nvPr/>
        </p:nvCxnSpPr>
        <p:spPr>
          <a:xfrm>
            <a:off x="2219364" y="1760434"/>
            <a:ext cx="0" cy="4097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810CC5-2FFA-474D-81C5-51243825EDAA}"/>
              </a:ext>
            </a:extLst>
          </p:cNvPr>
          <p:cNvCxnSpPr>
            <a:cxnSpLocks/>
          </p:cNvCxnSpPr>
          <p:nvPr/>
        </p:nvCxnSpPr>
        <p:spPr>
          <a:xfrm>
            <a:off x="632389" y="4230163"/>
            <a:ext cx="486255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F81B6F-5536-44B3-9290-7A5A99E20B77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2205295" y="1964942"/>
            <a:ext cx="1773836" cy="22652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88EB81-DCB6-49FE-8F48-2B2C0385D736}"/>
              </a:ext>
            </a:extLst>
          </p:cNvPr>
          <p:cNvCxnSpPr>
            <a:cxnSpLocks/>
          </p:cNvCxnSpPr>
          <p:nvPr/>
        </p:nvCxnSpPr>
        <p:spPr>
          <a:xfrm>
            <a:off x="2167005" y="4237284"/>
            <a:ext cx="2950427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AB187D-6B1C-4481-8559-2777AAD0F6CB}"/>
              </a:ext>
            </a:extLst>
          </p:cNvPr>
          <p:cNvCxnSpPr>
            <a:cxnSpLocks/>
          </p:cNvCxnSpPr>
          <p:nvPr/>
        </p:nvCxnSpPr>
        <p:spPr>
          <a:xfrm>
            <a:off x="1555873" y="3055805"/>
            <a:ext cx="3135771" cy="0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221682-8CC8-467A-A463-701421EE8708}"/>
              </a:ext>
            </a:extLst>
          </p:cNvPr>
          <p:cNvCxnSpPr>
            <a:cxnSpLocks/>
          </p:cNvCxnSpPr>
          <p:nvPr/>
        </p:nvCxnSpPr>
        <p:spPr>
          <a:xfrm flipV="1">
            <a:off x="4691644" y="3055805"/>
            <a:ext cx="0" cy="118147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F02C0E-8280-48F9-AEE3-B3AB8D2BC7C0}"/>
              </a:ext>
            </a:extLst>
          </p:cNvPr>
          <p:cNvCxnSpPr>
            <a:cxnSpLocks/>
          </p:cNvCxnSpPr>
          <p:nvPr/>
        </p:nvCxnSpPr>
        <p:spPr>
          <a:xfrm flipV="1">
            <a:off x="2194539" y="3055804"/>
            <a:ext cx="2501037" cy="11743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D168F8-5FC3-40C2-A395-24C966EF7347}"/>
              </a:ext>
            </a:extLst>
          </p:cNvPr>
          <p:cNvCxnSpPr>
            <a:cxnSpLocks/>
          </p:cNvCxnSpPr>
          <p:nvPr/>
        </p:nvCxnSpPr>
        <p:spPr>
          <a:xfrm flipV="1">
            <a:off x="2219364" y="1934596"/>
            <a:ext cx="1812248" cy="13922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19FDFD-3FF0-4CAF-982E-35A85664B3CC}"/>
              </a:ext>
            </a:extLst>
          </p:cNvPr>
          <p:cNvCxnSpPr>
            <a:cxnSpLocks/>
          </p:cNvCxnSpPr>
          <p:nvPr/>
        </p:nvCxnSpPr>
        <p:spPr>
          <a:xfrm flipH="1" flipV="1">
            <a:off x="4032351" y="1941557"/>
            <a:ext cx="10446" cy="227468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C02004-EA20-44F1-84C6-735D93349D39}"/>
              </a:ext>
            </a:extLst>
          </p:cNvPr>
          <p:cNvCxnSpPr>
            <a:cxnSpLocks/>
          </p:cNvCxnSpPr>
          <p:nvPr/>
        </p:nvCxnSpPr>
        <p:spPr>
          <a:xfrm flipH="1" flipV="1">
            <a:off x="1556447" y="3078401"/>
            <a:ext cx="654116" cy="117992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A79C9A-C1EE-48B3-8ABC-F3A511AB011D}"/>
              </a:ext>
            </a:extLst>
          </p:cNvPr>
          <p:cNvCxnSpPr>
            <a:cxnSpLocks/>
          </p:cNvCxnSpPr>
          <p:nvPr/>
        </p:nvCxnSpPr>
        <p:spPr>
          <a:xfrm flipV="1">
            <a:off x="1555873" y="3055804"/>
            <a:ext cx="0" cy="119873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4B24C7-A653-4630-BBEE-2D259869395C}"/>
              </a:ext>
            </a:extLst>
          </p:cNvPr>
          <p:cNvCxnSpPr>
            <a:cxnSpLocks/>
          </p:cNvCxnSpPr>
          <p:nvPr/>
        </p:nvCxnSpPr>
        <p:spPr>
          <a:xfrm flipH="1">
            <a:off x="996195" y="4230162"/>
            <a:ext cx="1223169" cy="8006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E34B18-5BD5-4E3A-A41D-6DE623566C57}"/>
              </a:ext>
            </a:extLst>
          </p:cNvPr>
          <p:cNvCxnSpPr>
            <a:cxnSpLocks/>
          </p:cNvCxnSpPr>
          <p:nvPr/>
        </p:nvCxnSpPr>
        <p:spPr>
          <a:xfrm flipV="1">
            <a:off x="1010812" y="4230163"/>
            <a:ext cx="0" cy="80061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3CD15B-E6B4-4B8D-8D55-78262EBF8AE6}"/>
              </a:ext>
            </a:extLst>
          </p:cNvPr>
          <p:cNvCxnSpPr>
            <a:cxnSpLocks/>
          </p:cNvCxnSpPr>
          <p:nvPr/>
        </p:nvCxnSpPr>
        <p:spPr>
          <a:xfrm>
            <a:off x="996195" y="5030774"/>
            <a:ext cx="1233137" cy="0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F979E6-F6D1-4F05-85CC-65CCB32DA20C}"/>
                  </a:ext>
                </a:extLst>
              </p:cNvPr>
              <p:cNvSpPr txBox="1"/>
              <p:nvPr/>
            </p:nvSpPr>
            <p:spPr>
              <a:xfrm flipH="1" flipV="1">
                <a:off x="5286363" y="4272917"/>
                <a:ext cx="3383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F979E6-F6D1-4F05-85CC-65CCB32DA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 flipV="1">
                <a:off x="5286363" y="4272917"/>
                <a:ext cx="3383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F507A2-21FD-492A-9A68-DB4708ABA191}"/>
                  </a:ext>
                </a:extLst>
              </p:cNvPr>
              <p:cNvSpPr txBox="1"/>
              <p:nvPr/>
            </p:nvSpPr>
            <p:spPr>
              <a:xfrm>
                <a:off x="1974256" y="1595610"/>
                <a:ext cx="251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F507A2-21FD-492A-9A68-DB4708ABA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56" y="1595610"/>
                <a:ext cx="251094" cy="369332"/>
              </a:xfrm>
              <a:prstGeom prst="rect">
                <a:avLst/>
              </a:prstGeom>
              <a:blipFill>
                <a:blip r:embed="rId12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AE5DF2-8A0D-40D9-BA8E-03A2CB6C31D1}"/>
                  </a:ext>
                </a:extLst>
              </p:cNvPr>
              <p:cNvSpPr txBox="1"/>
              <p:nvPr/>
            </p:nvSpPr>
            <p:spPr>
              <a:xfrm>
                <a:off x="3523557" y="1594841"/>
                <a:ext cx="91114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1AE5DF2-8A0D-40D9-BA8E-03A2CB6C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57" y="1594841"/>
                <a:ext cx="911147" cy="370101"/>
              </a:xfrm>
              <a:prstGeom prst="rect">
                <a:avLst/>
              </a:prstGeom>
              <a:blipFill>
                <a:blip r:embed="rId13"/>
                <a:stretch>
                  <a:fillRect l="-7383" t="-5000" r="-422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7B66DF-4F41-4DBC-B1F5-ADBE861A4FBC}"/>
                  </a:ext>
                </a:extLst>
              </p:cNvPr>
              <p:cNvSpPr txBox="1"/>
              <p:nvPr/>
            </p:nvSpPr>
            <p:spPr>
              <a:xfrm>
                <a:off x="4576387" y="2685702"/>
                <a:ext cx="92634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(4,3)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57B66DF-4F41-4DBC-B1F5-ADBE861A4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87" y="2685702"/>
                <a:ext cx="926344" cy="370101"/>
              </a:xfrm>
              <a:prstGeom prst="rect">
                <a:avLst/>
              </a:prstGeom>
              <a:blipFill>
                <a:blip r:embed="rId14"/>
                <a:stretch>
                  <a:fillRect l="-7895" t="-5000" r="-1184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BA0636-30E7-4AA5-BB38-86C2D4A22F6A}"/>
                  </a:ext>
                </a:extLst>
              </p:cNvPr>
              <p:cNvSpPr txBox="1"/>
              <p:nvPr/>
            </p:nvSpPr>
            <p:spPr>
              <a:xfrm>
                <a:off x="4956535" y="3746959"/>
                <a:ext cx="911147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 </m:t>
                      </m:r>
                      <m:acc>
                        <m:accPr>
                          <m:chr m:val="̅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BA0636-30E7-4AA5-BB38-86C2D4A22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35" y="3746959"/>
                <a:ext cx="911147" cy="370101"/>
              </a:xfrm>
              <a:prstGeom prst="rect">
                <a:avLst/>
              </a:prstGeom>
              <a:blipFill>
                <a:blip r:embed="rId15"/>
                <a:stretch>
                  <a:fillRect l="-7333" t="-5000" r="-41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91FF70-C775-4FAE-BE6E-E1D82B6CDF27}"/>
                  </a:ext>
                </a:extLst>
              </p:cNvPr>
              <p:cNvSpPr txBox="1"/>
              <p:nvPr/>
            </p:nvSpPr>
            <p:spPr>
              <a:xfrm>
                <a:off x="646009" y="2612319"/>
                <a:ext cx="11672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(−1,3)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91FF70-C775-4FAE-BE6E-E1D82B6C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9" y="2612319"/>
                <a:ext cx="1167243" cy="369332"/>
              </a:xfrm>
              <a:prstGeom prst="rect">
                <a:avLst/>
              </a:prstGeom>
              <a:blipFill>
                <a:blip r:embed="rId16"/>
                <a:stretch>
                  <a:fillRect l="-6283" t="-5000" r="-942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02CB72-B14A-4D94-B0E0-949800C8A8FF}"/>
                  </a:ext>
                </a:extLst>
              </p:cNvPr>
              <p:cNvSpPr txBox="1"/>
              <p:nvPr/>
            </p:nvSpPr>
            <p:spPr>
              <a:xfrm>
                <a:off x="386573" y="5119734"/>
                <a:ext cx="15985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(−2,−2)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02CB72-B14A-4D94-B0E0-949800C8A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3" y="5119734"/>
                <a:ext cx="1598579" cy="369332"/>
              </a:xfrm>
              <a:prstGeom prst="rect">
                <a:avLst/>
              </a:prstGeom>
              <a:blipFill>
                <a:blip r:embed="rId17"/>
                <a:stretch>
                  <a:fillRect l="-3802" t="-5000" r="-646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C2C9F96-12A7-4261-8F43-7CA9A733538F}"/>
                  </a:ext>
                </a:extLst>
              </p:cNvPr>
              <p:cNvSpPr txBox="1"/>
              <p:nvPr/>
            </p:nvSpPr>
            <p:spPr>
              <a:xfrm>
                <a:off x="2980288" y="3844205"/>
                <a:ext cx="379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C2C9F96-12A7-4261-8F43-7CA9A7335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288" y="3844205"/>
                <a:ext cx="379912" cy="369332"/>
              </a:xfrm>
              <a:prstGeom prst="rect">
                <a:avLst/>
              </a:prstGeom>
              <a:blipFill>
                <a:blip r:embed="rId18"/>
                <a:stretch>
                  <a:fillRect l="-19355" r="-8065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03AD6B-E8F7-44E2-8369-18FB3E19659C}"/>
              </a:ext>
            </a:extLst>
          </p:cNvPr>
          <p:cNvCxnSpPr>
            <a:cxnSpLocks/>
          </p:cNvCxnSpPr>
          <p:nvPr/>
        </p:nvCxnSpPr>
        <p:spPr>
          <a:xfrm>
            <a:off x="2143167" y="3818796"/>
            <a:ext cx="1420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0D474AD-D567-4E27-B241-DD2D32764AE7}"/>
              </a:ext>
            </a:extLst>
          </p:cNvPr>
          <p:cNvCxnSpPr>
            <a:cxnSpLocks/>
          </p:cNvCxnSpPr>
          <p:nvPr/>
        </p:nvCxnSpPr>
        <p:spPr>
          <a:xfrm>
            <a:off x="2142544" y="3424046"/>
            <a:ext cx="1415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C310312-1EF7-4174-BFF0-80BD24044441}"/>
              </a:ext>
            </a:extLst>
          </p:cNvPr>
          <p:cNvCxnSpPr>
            <a:cxnSpLocks/>
          </p:cNvCxnSpPr>
          <p:nvPr/>
        </p:nvCxnSpPr>
        <p:spPr>
          <a:xfrm>
            <a:off x="2148576" y="2685702"/>
            <a:ext cx="1295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0D3F43E-A87F-4362-93D4-E0D5F795CB9E}"/>
              </a:ext>
            </a:extLst>
          </p:cNvPr>
          <p:cNvCxnSpPr>
            <a:cxnSpLocks/>
          </p:cNvCxnSpPr>
          <p:nvPr/>
        </p:nvCxnSpPr>
        <p:spPr>
          <a:xfrm>
            <a:off x="2154849" y="2290207"/>
            <a:ext cx="1290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F8858E1-8710-475D-B690-082CE3CCC48F}"/>
              </a:ext>
            </a:extLst>
          </p:cNvPr>
          <p:cNvCxnSpPr>
            <a:cxnSpLocks/>
          </p:cNvCxnSpPr>
          <p:nvPr/>
        </p:nvCxnSpPr>
        <p:spPr>
          <a:xfrm>
            <a:off x="2126076" y="5027585"/>
            <a:ext cx="1687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9A99738-2479-4E4A-8701-E6704C9AD3A0}"/>
              </a:ext>
            </a:extLst>
          </p:cNvPr>
          <p:cNvCxnSpPr>
            <a:cxnSpLocks/>
          </p:cNvCxnSpPr>
          <p:nvPr/>
        </p:nvCxnSpPr>
        <p:spPr>
          <a:xfrm>
            <a:off x="2149125" y="4630468"/>
            <a:ext cx="145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5556C6-C2B5-4800-AD55-3327A77692E4}"/>
              </a:ext>
            </a:extLst>
          </p:cNvPr>
          <p:cNvCxnSpPr>
            <a:cxnSpLocks/>
          </p:cNvCxnSpPr>
          <p:nvPr/>
        </p:nvCxnSpPr>
        <p:spPr>
          <a:xfrm>
            <a:off x="2142293" y="3055803"/>
            <a:ext cx="1420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D9887F-08AD-4B1B-8524-B34F514B58F9}"/>
              </a:ext>
            </a:extLst>
          </p:cNvPr>
          <p:cNvCxnSpPr>
            <a:cxnSpLocks/>
          </p:cNvCxnSpPr>
          <p:nvPr/>
        </p:nvCxnSpPr>
        <p:spPr>
          <a:xfrm>
            <a:off x="1554544" y="4162191"/>
            <a:ext cx="0" cy="141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7F0B16-7B70-48D7-8910-CC95565B924A}"/>
              </a:ext>
            </a:extLst>
          </p:cNvPr>
          <p:cNvCxnSpPr>
            <a:cxnSpLocks/>
          </p:cNvCxnSpPr>
          <p:nvPr/>
        </p:nvCxnSpPr>
        <p:spPr>
          <a:xfrm>
            <a:off x="1010812" y="4159419"/>
            <a:ext cx="0" cy="141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AF71FEC-08F5-4A20-8BFD-7AD3704E369D}"/>
              </a:ext>
            </a:extLst>
          </p:cNvPr>
          <p:cNvCxnSpPr>
            <a:cxnSpLocks/>
          </p:cNvCxnSpPr>
          <p:nvPr/>
        </p:nvCxnSpPr>
        <p:spPr>
          <a:xfrm>
            <a:off x="2206200" y="4156647"/>
            <a:ext cx="0" cy="141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4">
            <a:extLst>
              <a:ext uri="{FF2B5EF4-FFF2-40B4-BE49-F238E27FC236}">
                <a16:creationId xmlns:a16="http://schemas.microsoft.com/office/drawing/2014/main" id="{9C8A9E9C-FFDE-49FA-BBB1-274790237CF5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246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Example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8167FEB5-21D6-419C-ACCB-0E918E3EB60C}"/>
              </a:ext>
            </a:extLst>
          </p:cNvPr>
          <p:cNvSpPr txBox="1">
            <a:spLocks/>
          </p:cNvSpPr>
          <p:nvPr/>
        </p:nvSpPr>
        <p:spPr>
          <a:xfrm>
            <a:off x="5278830" y="397141"/>
            <a:ext cx="1747409" cy="83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Solution: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654913"/>
            <a:ext cx="2564163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/>
              <a:t>Example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ACF1A5-9888-408D-ABF8-28DBAF959A1C}"/>
              </a:ext>
            </a:extLst>
          </p:cNvPr>
          <p:cNvCxnSpPr>
            <a:cxnSpLocks/>
          </p:cNvCxnSpPr>
          <p:nvPr/>
        </p:nvCxnSpPr>
        <p:spPr>
          <a:xfrm>
            <a:off x="2439825" y="2382995"/>
            <a:ext cx="69737" cy="44750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76B089-F073-4F01-9F60-E8C52DB3E185}"/>
              </a:ext>
            </a:extLst>
          </p:cNvPr>
          <p:cNvCxnSpPr>
            <a:cxnSpLocks/>
          </p:cNvCxnSpPr>
          <p:nvPr/>
        </p:nvCxnSpPr>
        <p:spPr>
          <a:xfrm>
            <a:off x="288037" y="3803137"/>
            <a:ext cx="41243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3FDD-3DA5-4EC3-AB4D-DE0F95EAFABC}"/>
              </a:ext>
            </a:extLst>
          </p:cNvPr>
          <p:cNvCxnSpPr>
            <a:cxnSpLocks/>
          </p:cNvCxnSpPr>
          <p:nvPr/>
        </p:nvCxnSpPr>
        <p:spPr>
          <a:xfrm>
            <a:off x="2439825" y="3803137"/>
            <a:ext cx="1201634" cy="258363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B75989-3D72-4DF2-BA9C-6E950739849C}"/>
              </a:ext>
            </a:extLst>
          </p:cNvPr>
          <p:cNvCxnSpPr>
            <a:cxnSpLocks/>
          </p:cNvCxnSpPr>
          <p:nvPr/>
        </p:nvCxnSpPr>
        <p:spPr>
          <a:xfrm>
            <a:off x="1283632" y="3170157"/>
            <a:ext cx="1156193" cy="0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A98ECC-68D2-4B28-8691-AD416DBD78F1}"/>
              </a:ext>
            </a:extLst>
          </p:cNvPr>
          <p:cNvCxnSpPr>
            <a:cxnSpLocks/>
          </p:cNvCxnSpPr>
          <p:nvPr/>
        </p:nvCxnSpPr>
        <p:spPr>
          <a:xfrm>
            <a:off x="2499949" y="6397289"/>
            <a:ext cx="1166124" cy="0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570A10-7DAB-4F65-B46A-CE6495CADE3F}"/>
              </a:ext>
            </a:extLst>
          </p:cNvPr>
          <p:cNvCxnSpPr>
            <a:cxnSpLocks/>
          </p:cNvCxnSpPr>
          <p:nvPr/>
        </p:nvCxnSpPr>
        <p:spPr>
          <a:xfrm flipH="1" flipV="1">
            <a:off x="3641459" y="3803137"/>
            <a:ext cx="22764" cy="259415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BE4495-9F21-41E6-9827-D80CFE889A2E}"/>
              </a:ext>
            </a:extLst>
          </p:cNvPr>
          <p:cNvCxnSpPr>
            <a:cxnSpLocks/>
          </p:cNvCxnSpPr>
          <p:nvPr/>
        </p:nvCxnSpPr>
        <p:spPr>
          <a:xfrm flipH="1" flipV="1">
            <a:off x="1292464" y="3170157"/>
            <a:ext cx="1190919" cy="65402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79DD5-EA9E-4519-982C-5EBD16EC0859}"/>
              </a:ext>
            </a:extLst>
          </p:cNvPr>
          <p:cNvCxnSpPr>
            <a:cxnSpLocks/>
          </p:cNvCxnSpPr>
          <p:nvPr/>
        </p:nvCxnSpPr>
        <p:spPr>
          <a:xfrm flipH="1" flipV="1">
            <a:off x="1283632" y="3170157"/>
            <a:ext cx="4416" cy="6648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8474D3-A292-4F93-9EDD-5F89AB8CE06E}"/>
              </a:ext>
            </a:extLst>
          </p:cNvPr>
          <p:cNvCxnSpPr>
            <a:cxnSpLocks/>
          </p:cNvCxnSpPr>
          <p:nvPr/>
        </p:nvCxnSpPr>
        <p:spPr>
          <a:xfrm flipH="1">
            <a:off x="1283632" y="3796015"/>
            <a:ext cx="1208553" cy="80061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552270-849A-4FB2-91A4-0CB444638974}"/>
              </a:ext>
            </a:extLst>
          </p:cNvPr>
          <p:cNvCxnSpPr>
            <a:cxnSpLocks/>
          </p:cNvCxnSpPr>
          <p:nvPr/>
        </p:nvCxnSpPr>
        <p:spPr>
          <a:xfrm flipV="1">
            <a:off x="1283632" y="3834970"/>
            <a:ext cx="0" cy="80061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E78074-54B1-4BA9-99A1-192CEA2736A1}"/>
              </a:ext>
            </a:extLst>
          </p:cNvPr>
          <p:cNvCxnSpPr>
            <a:cxnSpLocks/>
          </p:cNvCxnSpPr>
          <p:nvPr/>
        </p:nvCxnSpPr>
        <p:spPr>
          <a:xfrm>
            <a:off x="1292464" y="4596626"/>
            <a:ext cx="1209688" cy="1"/>
          </a:xfrm>
          <a:prstGeom prst="straightConnector1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D095EA-715D-4F2B-A586-827729C9620B}"/>
                  </a:ext>
                </a:extLst>
              </p:cNvPr>
              <p:cNvSpPr txBox="1"/>
              <p:nvPr/>
            </p:nvSpPr>
            <p:spPr>
              <a:xfrm flipH="1" flipV="1">
                <a:off x="4243240" y="3881549"/>
                <a:ext cx="3383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D095EA-715D-4F2B-A586-827729C9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 flipV="1">
                <a:off x="4243240" y="3881549"/>
                <a:ext cx="3383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CD58B1-5C3B-43F3-9ECA-CC23C0FD39C2}"/>
                  </a:ext>
                </a:extLst>
              </p:cNvPr>
              <p:cNvSpPr txBox="1"/>
              <p:nvPr/>
            </p:nvSpPr>
            <p:spPr>
              <a:xfrm>
                <a:off x="606497" y="4667141"/>
                <a:ext cx="12403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CD58B1-5C3B-43F3-9ECA-CC23C0FD3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7" y="4667141"/>
                <a:ext cx="1240340" cy="369332"/>
              </a:xfrm>
              <a:prstGeom prst="rect">
                <a:avLst/>
              </a:prstGeom>
              <a:blipFill>
                <a:blip r:embed="rId5"/>
                <a:stretch>
                  <a:fillRect l="-4902" r="-539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A2B00E-12BE-4FF8-A951-3D8C345A012A}"/>
                  </a:ext>
                </a:extLst>
              </p:cNvPr>
              <p:cNvSpPr txBox="1"/>
              <p:nvPr/>
            </p:nvSpPr>
            <p:spPr>
              <a:xfrm>
                <a:off x="793872" y="2761012"/>
                <a:ext cx="12410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6A2B00E-12BE-4FF8-A951-3D8C345A0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72" y="2761012"/>
                <a:ext cx="1241044" cy="369332"/>
              </a:xfrm>
              <a:prstGeom prst="rect">
                <a:avLst/>
              </a:prstGeom>
              <a:blipFill>
                <a:blip r:embed="rId6"/>
                <a:stretch>
                  <a:fillRect l="-5392" r="-539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8FB4AA-7652-47D3-B9E3-37E7C18A291A}"/>
                  </a:ext>
                </a:extLst>
              </p:cNvPr>
              <p:cNvSpPr txBox="1"/>
              <p:nvPr/>
            </p:nvSpPr>
            <p:spPr>
              <a:xfrm>
                <a:off x="3684543" y="6350760"/>
                <a:ext cx="12527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68FB4AA-7652-47D3-B9E3-37E7C18A2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543" y="6350760"/>
                <a:ext cx="1252715" cy="369332"/>
              </a:xfrm>
              <a:prstGeom prst="rect">
                <a:avLst/>
              </a:prstGeom>
              <a:blipFill>
                <a:blip r:embed="rId7"/>
                <a:stretch>
                  <a:fillRect l="-4854" r="-58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522448-1E77-4A4E-8A48-2D73D0410C6A}"/>
                  </a:ext>
                </a:extLst>
              </p:cNvPr>
              <p:cNvSpPr txBox="1"/>
              <p:nvPr/>
            </p:nvSpPr>
            <p:spPr>
              <a:xfrm rot="10800000" flipH="1" flipV="1">
                <a:off x="2466831" y="2324557"/>
                <a:ext cx="3383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A522448-1E77-4A4E-8A48-2D73D0410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466831" y="2324557"/>
                <a:ext cx="338347" cy="369332"/>
              </a:xfrm>
              <a:prstGeom prst="rect">
                <a:avLst/>
              </a:prstGeom>
              <a:blipFill>
                <a:blip r:embed="rId8"/>
                <a:stretch>
                  <a:fillRect l="-9091" r="-72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3A6C2C-2A01-41A9-A25A-C4B113E86C73}"/>
                  </a:ext>
                </a:extLst>
              </p:cNvPr>
              <p:cNvSpPr txBox="1"/>
              <p:nvPr/>
            </p:nvSpPr>
            <p:spPr>
              <a:xfrm>
                <a:off x="1436392" y="3888134"/>
                <a:ext cx="5595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03A6C2C-2A01-41A9-A25A-C4B113E8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92" y="3888134"/>
                <a:ext cx="559512" cy="307777"/>
              </a:xfrm>
              <a:prstGeom prst="rect">
                <a:avLst/>
              </a:prstGeom>
              <a:blipFill>
                <a:blip r:embed="rId9"/>
                <a:stretch>
                  <a:fillRect l="-329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035FEBD-5FD9-41CE-8AD3-91B3E86599E7}"/>
                  </a:ext>
                </a:extLst>
              </p:cNvPr>
              <p:cNvSpPr txBox="1"/>
              <p:nvPr/>
            </p:nvSpPr>
            <p:spPr>
              <a:xfrm>
                <a:off x="2640217" y="3893413"/>
                <a:ext cx="5595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035FEBD-5FD9-41CE-8AD3-91B3E865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17" y="3893413"/>
                <a:ext cx="559512" cy="307777"/>
              </a:xfrm>
              <a:prstGeom prst="rect">
                <a:avLst/>
              </a:prstGeom>
              <a:blipFill>
                <a:blip r:embed="rId10"/>
                <a:stretch>
                  <a:fillRect l="-326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8F0FDD-6631-445A-907F-7A42E601EB03}"/>
                  </a:ext>
                </a:extLst>
              </p:cNvPr>
              <p:cNvSpPr txBox="1"/>
              <p:nvPr/>
            </p:nvSpPr>
            <p:spPr>
              <a:xfrm>
                <a:off x="1338873" y="3436216"/>
                <a:ext cx="55951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8F0FDD-6631-445A-907F-7A42E601E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873" y="3436216"/>
                <a:ext cx="559512" cy="307777"/>
              </a:xfrm>
              <a:prstGeom prst="rect">
                <a:avLst/>
              </a:prstGeom>
              <a:blipFill>
                <a:blip r:embed="rId11"/>
                <a:stretch>
                  <a:fillRect l="-329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CB69DE09-294C-4662-B8BB-9F281B1BDB31}"/>
              </a:ext>
            </a:extLst>
          </p:cNvPr>
          <p:cNvSpPr txBox="1"/>
          <p:nvPr/>
        </p:nvSpPr>
        <p:spPr>
          <a:xfrm>
            <a:off x="279989" y="1548826"/>
            <a:ext cx="5192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Calculate the resultant and specify the axis(x) positive direction!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074505-AA15-488D-BED7-C8C44D74ACDC}"/>
              </a:ext>
            </a:extLst>
          </p:cNvPr>
          <p:cNvSpPr txBox="1"/>
          <p:nvPr/>
        </p:nvSpPr>
        <p:spPr>
          <a:xfrm>
            <a:off x="7026240" y="268694"/>
            <a:ext cx="1077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6BA9FD4-6B79-44E7-BADB-9F2D64D40329}"/>
                  </a:ext>
                </a:extLst>
              </p:cNvPr>
              <p:cNvSpPr txBox="1"/>
              <p:nvPr/>
            </p:nvSpPr>
            <p:spPr>
              <a:xfrm>
                <a:off x="8039035" y="290878"/>
                <a:ext cx="32058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=−8.66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6BA9FD4-6B79-44E7-BADB-9F2D64D4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035" y="290878"/>
                <a:ext cx="3205878" cy="307777"/>
              </a:xfrm>
              <a:prstGeom prst="rect">
                <a:avLst/>
              </a:prstGeom>
              <a:blipFill>
                <a:blip r:embed="rId12"/>
                <a:stretch>
                  <a:fillRect l="-1521" r="-114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B00AE8-3D4C-4B98-AA05-54BA206A26FC}"/>
                  </a:ext>
                </a:extLst>
              </p:cNvPr>
              <p:cNvSpPr txBox="1"/>
              <p:nvPr/>
            </p:nvSpPr>
            <p:spPr>
              <a:xfrm>
                <a:off x="8039035" y="1010981"/>
                <a:ext cx="27777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  25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CB00AE8-3D4C-4B98-AA05-54BA206A2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035" y="1010981"/>
                <a:ext cx="2777748" cy="307777"/>
              </a:xfrm>
              <a:prstGeom prst="rect">
                <a:avLst/>
              </a:prstGeom>
              <a:blipFill>
                <a:blip r:embed="rId13"/>
                <a:stretch>
                  <a:fillRect l="-1758" r="-153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5524C12-58F9-4AE6-BD9F-F57DA66D4C1E}"/>
                  </a:ext>
                </a:extLst>
              </p:cNvPr>
              <p:cNvSpPr txBox="1"/>
              <p:nvPr/>
            </p:nvSpPr>
            <p:spPr>
              <a:xfrm>
                <a:off x="8039035" y="1710682"/>
                <a:ext cx="28430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5524C12-58F9-4AE6-BD9F-F57DA66D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035" y="1710682"/>
                <a:ext cx="2843022" cy="307777"/>
              </a:xfrm>
              <a:prstGeom prst="rect">
                <a:avLst/>
              </a:prstGeom>
              <a:blipFill>
                <a:blip r:embed="rId14"/>
                <a:stretch>
                  <a:fillRect l="-1717" r="-1502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AF06F43-AD5C-4D7C-B460-0C4219CB89C8}"/>
                  </a:ext>
                </a:extLst>
              </p:cNvPr>
              <p:cNvSpPr txBox="1"/>
              <p:nvPr/>
            </p:nvSpPr>
            <p:spPr>
              <a:xfrm>
                <a:off x="8024876" y="586568"/>
                <a:ext cx="2632259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  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AF06F43-AD5C-4D7C-B460-0C4219CB8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76" y="586568"/>
                <a:ext cx="2632259" cy="331950"/>
              </a:xfrm>
              <a:prstGeom prst="rect">
                <a:avLst/>
              </a:prstGeom>
              <a:blipFill>
                <a:blip r:embed="rId15"/>
                <a:stretch>
                  <a:fillRect l="-1620" r="-162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9DCC99-75BF-43C7-A278-4441F62EAFFF}"/>
                  </a:ext>
                </a:extLst>
              </p:cNvPr>
              <p:cNvSpPr txBox="1"/>
              <p:nvPr/>
            </p:nvSpPr>
            <p:spPr>
              <a:xfrm>
                <a:off x="8024876" y="1306387"/>
                <a:ext cx="2975173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99DCC99-75BF-43C7-A278-4441F62E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76" y="1306387"/>
                <a:ext cx="2975173" cy="331950"/>
              </a:xfrm>
              <a:prstGeom prst="rect">
                <a:avLst/>
              </a:prstGeom>
              <a:blipFill>
                <a:blip r:embed="rId16"/>
                <a:stretch>
                  <a:fillRect l="-1434" r="-143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7DE207-BCBC-4B9B-84C9-02AB989F29BE}"/>
                  </a:ext>
                </a:extLst>
              </p:cNvPr>
              <p:cNvSpPr txBox="1"/>
              <p:nvPr/>
            </p:nvSpPr>
            <p:spPr>
              <a:xfrm>
                <a:off x="8048525" y="2014119"/>
                <a:ext cx="2824043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37DE207-BCBC-4B9B-84C9-02AB989F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525" y="2014119"/>
                <a:ext cx="2824043" cy="331950"/>
              </a:xfrm>
              <a:prstGeom prst="rect">
                <a:avLst/>
              </a:prstGeom>
              <a:blipFill>
                <a:blip r:embed="rId17"/>
                <a:stretch>
                  <a:fillRect l="-1509" r="-150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3E607121-A854-4641-AD65-89B0E7084779}"/>
              </a:ext>
            </a:extLst>
          </p:cNvPr>
          <p:cNvSpPr txBox="1"/>
          <p:nvPr/>
        </p:nvSpPr>
        <p:spPr>
          <a:xfrm>
            <a:off x="5354642" y="2523603"/>
            <a:ext cx="1077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Step 2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9" name="Table 109">
                <a:extLst>
                  <a:ext uri="{FF2B5EF4-FFF2-40B4-BE49-F238E27FC236}">
                    <a16:creationId xmlns:a16="http://schemas.microsoft.com/office/drawing/2014/main" id="{46D3BE95-6F89-4F53-A60D-E8A96D3EE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60038"/>
                  </p:ext>
                </p:extLst>
              </p:nvPr>
            </p:nvGraphicFramePr>
            <p:xfrm>
              <a:off x="6417630" y="2531544"/>
              <a:ext cx="5269412" cy="17614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381">
                      <a:extLst>
                        <a:ext uri="{9D8B030D-6E8A-4147-A177-3AD203B41FA5}">
                          <a16:colId xmlns:a16="http://schemas.microsoft.com/office/drawing/2014/main" val="1303389351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val="1134246267"/>
                        </a:ext>
                      </a:extLst>
                    </a:gridCol>
                    <a:gridCol w="2033631">
                      <a:extLst>
                        <a:ext uri="{9D8B030D-6E8A-4147-A177-3AD203B41FA5}">
                          <a16:colId xmlns:a16="http://schemas.microsoft.com/office/drawing/2014/main" val="1191916186"/>
                        </a:ext>
                      </a:extLst>
                    </a:gridCol>
                  </a:tblGrid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7697907"/>
                      </a:ext>
                    </a:extLst>
                  </a:tr>
                  <a:tr h="185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=−8,66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=−20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4064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𝜮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𝟔𝟔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𝜮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3384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9" name="Table 109">
                <a:extLst>
                  <a:ext uri="{FF2B5EF4-FFF2-40B4-BE49-F238E27FC236}">
                    <a16:creationId xmlns:a16="http://schemas.microsoft.com/office/drawing/2014/main" id="{46D3BE95-6F89-4F53-A60D-E8A96D3EE3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8860038"/>
                  </p:ext>
                </p:extLst>
              </p:nvPr>
            </p:nvGraphicFramePr>
            <p:xfrm>
              <a:off x="6417630" y="2531544"/>
              <a:ext cx="5269412" cy="17614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1381">
                      <a:extLst>
                        <a:ext uri="{9D8B030D-6E8A-4147-A177-3AD203B41FA5}">
                          <a16:colId xmlns:a16="http://schemas.microsoft.com/office/drawing/2014/main" val="1303389351"/>
                        </a:ext>
                      </a:extLst>
                    </a:gridCol>
                    <a:gridCol w="2184400">
                      <a:extLst>
                        <a:ext uri="{9D8B030D-6E8A-4147-A177-3AD203B41FA5}">
                          <a16:colId xmlns:a16="http://schemas.microsoft.com/office/drawing/2014/main" val="1134246267"/>
                        </a:ext>
                      </a:extLst>
                    </a:gridCol>
                    <a:gridCol w="2033631">
                      <a:extLst>
                        <a:ext uri="{9D8B030D-6E8A-4147-A177-3AD203B41FA5}">
                          <a16:colId xmlns:a16="http://schemas.microsoft.com/office/drawing/2014/main" val="1191916186"/>
                        </a:ext>
                      </a:extLst>
                    </a:gridCol>
                  </a:tblGrid>
                  <a:tr h="3909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8468" t="-7813" r="-93593" b="-3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59581" t="-7813" r="-599" b="-35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7697907"/>
                      </a:ext>
                    </a:extLst>
                  </a:tr>
                  <a:tr h="9795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8468" t="-42593" r="-93593" b="-41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59581" t="-42593" r="-599" b="-41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064187"/>
                      </a:ext>
                    </a:extLst>
                  </a:tr>
                  <a:tr h="39097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8468" t="-360938" r="-93593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59581" t="-360938" r="-599" b="-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33847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2B0A6B26-3C0A-4600-A8D3-AE6451A9CB38}"/>
              </a:ext>
            </a:extLst>
          </p:cNvPr>
          <p:cNvSpPr txBox="1"/>
          <p:nvPr/>
        </p:nvSpPr>
        <p:spPr>
          <a:xfrm>
            <a:off x="5304231" y="4397110"/>
            <a:ext cx="1077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Step 3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04BE8D5-0128-42B7-AA1A-2143674A11E5}"/>
                  </a:ext>
                </a:extLst>
              </p:cNvPr>
              <p:cNvSpPr txBox="1"/>
              <p:nvPr/>
            </p:nvSpPr>
            <p:spPr>
              <a:xfrm>
                <a:off x="5783678" y="4439520"/>
                <a:ext cx="39684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−1,66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−21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04BE8D5-0128-42B7-AA1A-2143674A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8" y="4439520"/>
                <a:ext cx="3968497" cy="400110"/>
              </a:xfrm>
              <a:prstGeom prst="rect">
                <a:avLst/>
              </a:prstGeom>
              <a:blipFill>
                <a:blip r:embed="rId1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CDAAE4D-05B3-4485-A8B7-8C85618F7116}"/>
                  </a:ext>
                </a:extLst>
              </p:cNvPr>
              <p:cNvSpPr txBox="1"/>
              <p:nvPr/>
            </p:nvSpPr>
            <p:spPr>
              <a:xfrm>
                <a:off x="6401269" y="4909514"/>
                <a:ext cx="4661468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𝟔𝟔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6CDAAE4D-05B3-4485-A8B7-8C85618F7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269" y="4909514"/>
                <a:ext cx="4661468" cy="7515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FE6BF6B-E0A8-4995-A92C-948BA9D1FB5A}"/>
                  </a:ext>
                </a:extLst>
              </p:cNvPr>
              <p:cNvSpPr txBox="1"/>
              <p:nvPr/>
            </p:nvSpPr>
            <p:spPr>
              <a:xfrm>
                <a:off x="6382126" y="5764195"/>
                <a:ext cx="4213013" cy="732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𝒂𝒓𝒄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𝟔𝟔</m:t>
                              </m:r>
                            </m:den>
                          </m:f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𝟐𝟔𝟓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FE6BF6B-E0A8-4995-A92C-948BA9D1F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26" y="5764195"/>
                <a:ext cx="4213013" cy="7329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lide Number Placeholder 4">
            <a:extLst>
              <a:ext uri="{FF2B5EF4-FFF2-40B4-BE49-F238E27FC236}">
                <a16:creationId xmlns:a16="http://schemas.microsoft.com/office/drawing/2014/main" id="{2DF87063-E123-4B92-B0A2-29F1657A02AE}"/>
              </a:ext>
            </a:extLst>
          </p:cNvPr>
          <p:cNvSpPr txBox="1">
            <a:spLocks/>
          </p:cNvSpPr>
          <p:nvPr/>
        </p:nvSpPr>
        <p:spPr>
          <a:xfrm>
            <a:off x="11578625" y="6490898"/>
            <a:ext cx="514350" cy="32004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8C57A421-3BC6-4F99-9541-B554F8F77AD6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495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8" grpId="0"/>
      <p:bldP spid="100" grpId="0"/>
      <p:bldP spid="102" grpId="0"/>
      <p:bldP spid="104" grpId="0"/>
      <p:bldP spid="106" grpId="0"/>
      <p:bldP spid="108" grpId="0"/>
      <p:bldP spid="115" grpId="0"/>
      <p:bldP spid="117" grpId="0"/>
      <p:bldP spid="119" grpId="0"/>
      <p:bldP spid="121" grpId="0"/>
    </p:bldLst>
  </p:timing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624</Words>
  <Application>Microsoft Office PowerPoint</Application>
  <PresentationFormat>Widescreen</PresentationFormat>
  <Paragraphs>135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SemiCondensed</vt:lpstr>
      <vt:lpstr>Calibri</vt:lpstr>
      <vt:lpstr>Cambria Math</vt:lpstr>
      <vt:lpstr>Hind</vt:lpstr>
      <vt:lpstr>Poppins Light</vt:lpstr>
      <vt:lpstr>1_Office Theme</vt:lpstr>
      <vt:lpstr>VECTOR</vt:lpstr>
      <vt:lpstr>PowerPoint Presentation</vt:lpstr>
      <vt:lpstr>What is Vector?</vt:lpstr>
      <vt:lpstr>PowerPoint Presentation</vt:lpstr>
      <vt:lpstr>PowerPoint Presentation</vt:lpstr>
      <vt:lpstr>WORKING FOR COMPONENTS</vt:lpstr>
      <vt:lpstr>Example 1</vt:lpstr>
      <vt:lpstr>2D WORKING FOR RESULTANT</vt:lpstr>
      <vt:lpstr>Example 2</vt:lpstr>
      <vt:lpstr>3D WORKING FOR RESULTANT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Muhamad Akrom</dc:creator>
  <cp:lastModifiedBy>Muhamad Akrom</cp:lastModifiedBy>
  <cp:revision>5</cp:revision>
  <dcterms:created xsi:type="dcterms:W3CDTF">2021-08-26T03:09:18Z</dcterms:created>
  <dcterms:modified xsi:type="dcterms:W3CDTF">2021-09-05T05:29:58Z</dcterms:modified>
</cp:coreProperties>
</file>