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8" r:id="rId2"/>
    <p:sldId id="257" r:id="rId3"/>
    <p:sldId id="260" r:id="rId4"/>
    <p:sldId id="295" r:id="rId5"/>
    <p:sldId id="296" r:id="rId6"/>
    <p:sldId id="297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3" autoAdjust="0"/>
    <p:restoredTop sz="84972" autoAdjust="0"/>
  </p:normalViewPr>
  <p:slideViewPr>
    <p:cSldViewPr snapToGrid="0" showGuides="1">
      <p:cViewPr varScale="1">
        <p:scale>
          <a:sx n="57" d="100"/>
          <a:sy n="57" d="100"/>
        </p:scale>
        <p:origin x="97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9CBF3-1FC4-44D2-96D2-3DCCD505FB9F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E5D9A-F0B2-48B0-A2B8-C705AB8BC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4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F4082-BBE9-465E-8065-311D4CBCCE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57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DF4082-BBE9-465E-8065-311D4CBCCE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9766D-A4DC-49E4-81B5-B36909371276}" type="datetimeFigureOut">
              <a:rPr lang="en-US" smtClean="0"/>
              <a:t>05-Sep-21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6.png"/><Relationship Id="rId3" Type="http://schemas.openxmlformats.org/officeDocument/2006/relationships/image" Target="../media/image4.png"/><Relationship Id="rId17" Type="http://schemas.openxmlformats.org/officeDocument/2006/relationships/image" Target="../media/image25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19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-6288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5" name="Title 14"/>
          <p:cNvSpPr>
            <a:spLocks noGrp="1"/>
          </p:cNvSpPr>
          <p:nvPr>
            <p:ph type="ctrTitle"/>
          </p:nvPr>
        </p:nvSpPr>
        <p:spPr>
          <a:xfrm>
            <a:off x="558538" y="2930057"/>
            <a:ext cx="11125200" cy="1070073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Dot and Cross Products 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499016" y="2856209"/>
            <a:ext cx="9168983" cy="1185885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985891" y="3899899"/>
            <a:ext cx="3098327" cy="463247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6121138" y="3918634"/>
            <a:ext cx="2886833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Bahnschrift SemiCondensed" panose="020B0502040204020203" pitchFamily="34" charset="0"/>
              </a:rPr>
              <a:t>FISIKA DASAR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 SemiCondensed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F1C8F0-217A-47DE-81D8-A19C62E6E9D5}"/>
              </a:ext>
            </a:extLst>
          </p:cNvPr>
          <p:cNvSpPr/>
          <p:nvPr/>
        </p:nvSpPr>
        <p:spPr>
          <a:xfrm>
            <a:off x="1602822" y="461053"/>
            <a:ext cx="3495124" cy="5890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ID" sz="2400" b="1" dirty="0">
                <a:latin typeface="Bahnschrift SemiCondensed" panose="020B0502040204020203" pitchFamily="34" charset="0"/>
              </a:rPr>
              <a:t>Adopted from MIT Course</a:t>
            </a:r>
          </a:p>
        </p:txBody>
      </p:sp>
      <p:pic>
        <p:nvPicPr>
          <p:cNvPr id="5" name="Picture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6A942F38-9A08-4483-8C7A-6F77F2F1C8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59"/>
            <a:ext cx="1499016" cy="148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4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14"/>
          <p:cNvSpPr txBox="1">
            <a:spLocks/>
          </p:cNvSpPr>
          <p:nvPr/>
        </p:nvSpPr>
        <p:spPr>
          <a:xfrm>
            <a:off x="2474020" y="311051"/>
            <a:ext cx="2886833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3200" b="1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FISIKA DASAR 1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988A6D06-60D8-44D8-9BC2-E718C8D68627}"/>
                  </a:ext>
                </a:extLst>
              </p:cNvPr>
              <p:cNvSpPr/>
              <p:nvPr/>
            </p:nvSpPr>
            <p:spPr>
              <a:xfrm>
                <a:off x="972083" y="1245956"/>
                <a:ext cx="10810982" cy="1747378"/>
              </a:xfrm>
              <a:custGeom>
                <a:avLst/>
                <a:gdLst>
                  <a:gd name="connsiteX0" fmla="*/ 0 w 10810982"/>
                  <a:gd name="connsiteY0" fmla="*/ 291235 h 1747378"/>
                  <a:gd name="connsiteX1" fmla="*/ 291235 w 10810982"/>
                  <a:gd name="connsiteY1" fmla="*/ 0 h 1747378"/>
                  <a:gd name="connsiteX2" fmla="*/ 552630 w 10810982"/>
                  <a:gd name="connsiteY2" fmla="*/ 0 h 1747378"/>
                  <a:gd name="connsiteX3" fmla="*/ 1120881 w 10810982"/>
                  <a:gd name="connsiteY3" fmla="*/ 0 h 1747378"/>
                  <a:gd name="connsiteX4" fmla="*/ 1893702 w 10810982"/>
                  <a:gd name="connsiteY4" fmla="*/ 0 h 1747378"/>
                  <a:gd name="connsiteX5" fmla="*/ 2564238 w 10810982"/>
                  <a:gd name="connsiteY5" fmla="*/ 0 h 1747378"/>
                  <a:gd name="connsiteX6" fmla="*/ 3337059 w 10810982"/>
                  <a:gd name="connsiteY6" fmla="*/ 0 h 1747378"/>
                  <a:gd name="connsiteX7" fmla="*/ 4007594 w 10810982"/>
                  <a:gd name="connsiteY7" fmla="*/ 0 h 1747378"/>
                  <a:gd name="connsiteX8" fmla="*/ 4371275 w 10810982"/>
                  <a:gd name="connsiteY8" fmla="*/ 0 h 1747378"/>
                  <a:gd name="connsiteX9" fmla="*/ 4734955 w 10810982"/>
                  <a:gd name="connsiteY9" fmla="*/ 0 h 1747378"/>
                  <a:gd name="connsiteX10" fmla="*/ 5303206 w 10810982"/>
                  <a:gd name="connsiteY10" fmla="*/ 0 h 1747378"/>
                  <a:gd name="connsiteX11" fmla="*/ 5564601 w 10810982"/>
                  <a:gd name="connsiteY11" fmla="*/ 0 h 1747378"/>
                  <a:gd name="connsiteX12" fmla="*/ 6030567 w 10810982"/>
                  <a:gd name="connsiteY12" fmla="*/ 0 h 1747378"/>
                  <a:gd name="connsiteX13" fmla="*/ 6598817 w 10810982"/>
                  <a:gd name="connsiteY13" fmla="*/ 0 h 1747378"/>
                  <a:gd name="connsiteX14" fmla="*/ 7167068 w 10810982"/>
                  <a:gd name="connsiteY14" fmla="*/ 0 h 1747378"/>
                  <a:gd name="connsiteX15" fmla="*/ 7837604 w 10810982"/>
                  <a:gd name="connsiteY15" fmla="*/ 0 h 1747378"/>
                  <a:gd name="connsiteX16" fmla="*/ 8405855 w 10810982"/>
                  <a:gd name="connsiteY16" fmla="*/ 0 h 1747378"/>
                  <a:gd name="connsiteX17" fmla="*/ 8871820 w 10810982"/>
                  <a:gd name="connsiteY17" fmla="*/ 0 h 1747378"/>
                  <a:gd name="connsiteX18" fmla="*/ 9337786 w 10810982"/>
                  <a:gd name="connsiteY18" fmla="*/ 0 h 1747378"/>
                  <a:gd name="connsiteX19" fmla="*/ 9906036 w 10810982"/>
                  <a:gd name="connsiteY19" fmla="*/ 0 h 1747378"/>
                  <a:gd name="connsiteX20" fmla="*/ 10519747 w 10810982"/>
                  <a:gd name="connsiteY20" fmla="*/ 0 h 1747378"/>
                  <a:gd name="connsiteX21" fmla="*/ 10810982 w 10810982"/>
                  <a:gd name="connsiteY21" fmla="*/ 291235 h 1747378"/>
                  <a:gd name="connsiteX22" fmla="*/ 10810982 w 10810982"/>
                  <a:gd name="connsiteY22" fmla="*/ 885338 h 1747378"/>
                  <a:gd name="connsiteX23" fmla="*/ 10810982 w 10810982"/>
                  <a:gd name="connsiteY23" fmla="*/ 1456143 h 1747378"/>
                  <a:gd name="connsiteX24" fmla="*/ 10519747 w 10810982"/>
                  <a:gd name="connsiteY24" fmla="*/ 1747378 h 1747378"/>
                  <a:gd name="connsiteX25" fmla="*/ 9746926 w 10810982"/>
                  <a:gd name="connsiteY25" fmla="*/ 1747378 h 1747378"/>
                  <a:gd name="connsiteX26" fmla="*/ 9076390 w 10810982"/>
                  <a:gd name="connsiteY26" fmla="*/ 1747378 h 1747378"/>
                  <a:gd name="connsiteX27" fmla="*/ 8508140 w 10810982"/>
                  <a:gd name="connsiteY27" fmla="*/ 1747378 h 1747378"/>
                  <a:gd name="connsiteX28" fmla="*/ 8246744 w 10810982"/>
                  <a:gd name="connsiteY28" fmla="*/ 1747378 h 1747378"/>
                  <a:gd name="connsiteX29" fmla="*/ 7576209 w 10810982"/>
                  <a:gd name="connsiteY29" fmla="*/ 1747378 h 1747378"/>
                  <a:gd name="connsiteX30" fmla="*/ 6905673 w 10810982"/>
                  <a:gd name="connsiteY30" fmla="*/ 1747378 h 1747378"/>
                  <a:gd name="connsiteX31" fmla="*/ 6132852 w 10810982"/>
                  <a:gd name="connsiteY31" fmla="*/ 1747378 h 1747378"/>
                  <a:gd name="connsiteX32" fmla="*/ 5871457 w 10810982"/>
                  <a:gd name="connsiteY32" fmla="*/ 1747378 h 1747378"/>
                  <a:gd name="connsiteX33" fmla="*/ 5405491 w 10810982"/>
                  <a:gd name="connsiteY33" fmla="*/ 1747378 h 1747378"/>
                  <a:gd name="connsiteX34" fmla="*/ 4632670 w 10810982"/>
                  <a:gd name="connsiteY34" fmla="*/ 1747378 h 1747378"/>
                  <a:gd name="connsiteX35" fmla="*/ 3859849 w 10810982"/>
                  <a:gd name="connsiteY35" fmla="*/ 1747378 h 1747378"/>
                  <a:gd name="connsiteX36" fmla="*/ 3087028 w 10810982"/>
                  <a:gd name="connsiteY36" fmla="*/ 1747378 h 1747378"/>
                  <a:gd name="connsiteX37" fmla="*/ 2314207 w 10810982"/>
                  <a:gd name="connsiteY37" fmla="*/ 1747378 h 1747378"/>
                  <a:gd name="connsiteX38" fmla="*/ 1848242 w 10810982"/>
                  <a:gd name="connsiteY38" fmla="*/ 1747378 h 1747378"/>
                  <a:gd name="connsiteX39" fmla="*/ 1177706 w 10810982"/>
                  <a:gd name="connsiteY39" fmla="*/ 1747378 h 1747378"/>
                  <a:gd name="connsiteX40" fmla="*/ 291235 w 10810982"/>
                  <a:gd name="connsiteY40" fmla="*/ 1747378 h 1747378"/>
                  <a:gd name="connsiteX41" fmla="*/ 0 w 10810982"/>
                  <a:gd name="connsiteY41" fmla="*/ 1456143 h 1747378"/>
                  <a:gd name="connsiteX42" fmla="*/ 0 w 10810982"/>
                  <a:gd name="connsiteY42" fmla="*/ 850391 h 1747378"/>
                  <a:gd name="connsiteX43" fmla="*/ 0 w 10810982"/>
                  <a:gd name="connsiteY43" fmla="*/ 291235 h 174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810982" h="1747378" extrusionOk="0">
                    <a:moveTo>
                      <a:pt x="0" y="291235"/>
                    </a:moveTo>
                    <a:cubicBezTo>
                      <a:pt x="45602" y="104817"/>
                      <a:pt x="134769" y="64722"/>
                      <a:pt x="291235" y="0"/>
                    </a:cubicBezTo>
                    <a:cubicBezTo>
                      <a:pt x="373631" y="-11660"/>
                      <a:pt x="478700" y="36100"/>
                      <a:pt x="552630" y="0"/>
                    </a:cubicBezTo>
                    <a:cubicBezTo>
                      <a:pt x="622912" y="34803"/>
                      <a:pt x="949213" y="61522"/>
                      <a:pt x="1120881" y="0"/>
                    </a:cubicBezTo>
                    <a:cubicBezTo>
                      <a:pt x="1272513" y="-16628"/>
                      <a:pt x="1625085" y="863"/>
                      <a:pt x="1893702" y="0"/>
                    </a:cubicBezTo>
                    <a:cubicBezTo>
                      <a:pt x="2138021" y="-11090"/>
                      <a:pt x="2336974" y="132869"/>
                      <a:pt x="2564238" y="0"/>
                    </a:cubicBezTo>
                    <a:cubicBezTo>
                      <a:pt x="2821359" y="-104259"/>
                      <a:pt x="3166915" y="85429"/>
                      <a:pt x="3337059" y="0"/>
                    </a:cubicBezTo>
                    <a:cubicBezTo>
                      <a:pt x="3524255" y="-112748"/>
                      <a:pt x="3647052" y="41564"/>
                      <a:pt x="4007594" y="0"/>
                    </a:cubicBezTo>
                    <a:cubicBezTo>
                      <a:pt x="4307432" y="-29431"/>
                      <a:pt x="4285391" y="1825"/>
                      <a:pt x="4371275" y="0"/>
                    </a:cubicBezTo>
                    <a:cubicBezTo>
                      <a:pt x="4443242" y="-14998"/>
                      <a:pt x="4653925" y="9889"/>
                      <a:pt x="4734955" y="0"/>
                    </a:cubicBezTo>
                    <a:cubicBezTo>
                      <a:pt x="4839633" y="10305"/>
                      <a:pt x="5158053" y="62410"/>
                      <a:pt x="5303206" y="0"/>
                    </a:cubicBezTo>
                    <a:cubicBezTo>
                      <a:pt x="5457967" y="-43812"/>
                      <a:pt x="5465667" y="12328"/>
                      <a:pt x="5564601" y="0"/>
                    </a:cubicBezTo>
                    <a:cubicBezTo>
                      <a:pt x="5650910" y="-5427"/>
                      <a:pt x="5925464" y="36696"/>
                      <a:pt x="6030567" y="0"/>
                    </a:cubicBezTo>
                    <a:cubicBezTo>
                      <a:pt x="6174428" y="-58133"/>
                      <a:pt x="6454881" y="50674"/>
                      <a:pt x="6598817" y="0"/>
                    </a:cubicBezTo>
                    <a:cubicBezTo>
                      <a:pt x="6778394" y="-31580"/>
                      <a:pt x="6956613" y="85611"/>
                      <a:pt x="7167068" y="0"/>
                    </a:cubicBezTo>
                    <a:cubicBezTo>
                      <a:pt x="7384994" y="-106397"/>
                      <a:pt x="7671449" y="19434"/>
                      <a:pt x="7837604" y="0"/>
                    </a:cubicBezTo>
                    <a:cubicBezTo>
                      <a:pt x="8066997" y="-27203"/>
                      <a:pt x="8262528" y="17316"/>
                      <a:pt x="8405855" y="0"/>
                    </a:cubicBezTo>
                    <a:cubicBezTo>
                      <a:pt x="8524860" y="-24419"/>
                      <a:pt x="8659650" y="29698"/>
                      <a:pt x="8871820" y="0"/>
                    </a:cubicBezTo>
                    <a:cubicBezTo>
                      <a:pt x="9098188" y="-29494"/>
                      <a:pt x="9187528" y="63498"/>
                      <a:pt x="9337786" y="0"/>
                    </a:cubicBezTo>
                    <a:cubicBezTo>
                      <a:pt x="9519566" y="-92359"/>
                      <a:pt x="9728105" y="48088"/>
                      <a:pt x="9906036" y="0"/>
                    </a:cubicBezTo>
                    <a:cubicBezTo>
                      <a:pt x="10130476" y="-56682"/>
                      <a:pt x="10387238" y="3849"/>
                      <a:pt x="10519747" y="0"/>
                    </a:cubicBezTo>
                    <a:cubicBezTo>
                      <a:pt x="10649965" y="34724"/>
                      <a:pt x="10762891" y="120170"/>
                      <a:pt x="10810982" y="291235"/>
                    </a:cubicBezTo>
                    <a:cubicBezTo>
                      <a:pt x="10821364" y="441620"/>
                      <a:pt x="10795792" y="660694"/>
                      <a:pt x="10810982" y="885338"/>
                    </a:cubicBezTo>
                    <a:cubicBezTo>
                      <a:pt x="10826146" y="1099601"/>
                      <a:pt x="10799963" y="1194184"/>
                      <a:pt x="10810982" y="1456143"/>
                    </a:cubicBezTo>
                    <a:cubicBezTo>
                      <a:pt x="10821967" y="1657377"/>
                      <a:pt x="10686465" y="1723361"/>
                      <a:pt x="10519747" y="1747378"/>
                    </a:cubicBezTo>
                    <a:cubicBezTo>
                      <a:pt x="10253437" y="1745985"/>
                      <a:pt x="9904608" y="1650730"/>
                      <a:pt x="9746926" y="1747378"/>
                    </a:cubicBezTo>
                    <a:cubicBezTo>
                      <a:pt x="9589118" y="1814327"/>
                      <a:pt x="9236563" y="1630771"/>
                      <a:pt x="9076390" y="1747378"/>
                    </a:cubicBezTo>
                    <a:cubicBezTo>
                      <a:pt x="8886416" y="1866490"/>
                      <a:pt x="8747150" y="1685642"/>
                      <a:pt x="8508140" y="1747378"/>
                    </a:cubicBezTo>
                    <a:cubicBezTo>
                      <a:pt x="8299111" y="1809499"/>
                      <a:pt x="8318543" y="1744807"/>
                      <a:pt x="8246744" y="1747378"/>
                    </a:cubicBezTo>
                    <a:cubicBezTo>
                      <a:pt x="8143146" y="1789494"/>
                      <a:pt x="7776348" y="1706935"/>
                      <a:pt x="7576209" y="1747378"/>
                    </a:cubicBezTo>
                    <a:cubicBezTo>
                      <a:pt x="7366467" y="1809917"/>
                      <a:pt x="7077065" y="1688242"/>
                      <a:pt x="6905673" y="1747378"/>
                    </a:cubicBezTo>
                    <a:cubicBezTo>
                      <a:pt x="6714060" y="1807947"/>
                      <a:pt x="6349856" y="1621386"/>
                      <a:pt x="6132852" y="1747378"/>
                    </a:cubicBezTo>
                    <a:cubicBezTo>
                      <a:pt x="5914794" y="1808663"/>
                      <a:pt x="5967050" y="1723118"/>
                      <a:pt x="5871457" y="1747378"/>
                    </a:cubicBezTo>
                    <a:cubicBezTo>
                      <a:pt x="5767438" y="1754091"/>
                      <a:pt x="5578667" y="1712042"/>
                      <a:pt x="5405491" y="1747378"/>
                    </a:cubicBezTo>
                    <a:cubicBezTo>
                      <a:pt x="5215530" y="1787788"/>
                      <a:pt x="4787668" y="1720023"/>
                      <a:pt x="4632670" y="1747378"/>
                    </a:cubicBezTo>
                    <a:cubicBezTo>
                      <a:pt x="4446484" y="1792488"/>
                      <a:pt x="4152328" y="1634162"/>
                      <a:pt x="3859849" y="1747378"/>
                    </a:cubicBezTo>
                    <a:cubicBezTo>
                      <a:pt x="3486215" y="1886598"/>
                      <a:pt x="3339782" y="1700029"/>
                      <a:pt x="3087028" y="1747378"/>
                    </a:cubicBezTo>
                    <a:cubicBezTo>
                      <a:pt x="2808146" y="1803535"/>
                      <a:pt x="2579235" y="1813571"/>
                      <a:pt x="2314207" y="1747378"/>
                    </a:cubicBezTo>
                    <a:cubicBezTo>
                      <a:pt x="2048060" y="1756125"/>
                      <a:pt x="2050709" y="1691789"/>
                      <a:pt x="1848242" y="1747378"/>
                    </a:cubicBezTo>
                    <a:cubicBezTo>
                      <a:pt x="1663969" y="1750089"/>
                      <a:pt x="1372020" y="1683179"/>
                      <a:pt x="1177706" y="1747378"/>
                    </a:cubicBezTo>
                    <a:cubicBezTo>
                      <a:pt x="994215" y="1791820"/>
                      <a:pt x="573034" y="1681974"/>
                      <a:pt x="291235" y="1747378"/>
                    </a:cubicBezTo>
                    <a:cubicBezTo>
                      <a:pt x="86250" y="1754420"/>
                      <a:pt x="-21717" y="1617300"/>
                      <a:pt x="0" y="1456143"/>
                    </a:cubicBezTo>
                    <a:cubicBezTo>
                      <a:pt x="-61606" y="1186337"/>
                      <a:pt x="-4990" y="1100763"/>
                      <a:pt x="0" y="850391"/>
                    </a:cubicBezTo>
                    <a:cubicBezTo>
                      <a:pt x="-29072" y="576338"/>
                      <a:pt x="35351" y="446430"/>
                      <a:pt x="0" y="291235"/>
                    </a:cubicBezTo>
                    <a:close/>
                  </a:path>
                </a:pathLst>
              </a:custGeom>
              <a:noFill/>
              <a:ln w="57150">
                <a:solidFill>
                  <a:srgbClr val="FFFF00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4175103374">
                      <a:custGeom>
                        <a:avLst/>
                        <a:gdLst>
                          <a:gd name="connsiteX0" fmla="*/ 0 w 10810982"/>
                          <a:gd name="connsiteY0" fmla="*/ 291235 h 1747378"/>
                          <a:gd name="connsiteX1" fmla="*/ 291235 w 10810982"/>
                          <a:gd name="connsiteY1" fmla="*/ 0 h 1747378"/>
                          <a:gd name="connsiteX2" fmla="*/ 552630 w 10810982"/>
                          <a:gd name="connsiteY2" fmla="*/ 0 h 1747378"/>
                          <a:gd name="connsiteX3" fmla="*/ 1120881 w 10810982"/>
                          <a:gd name="connsiteY3" fmla="*/ 0 h 1747378"/>
                          <a:gd name="connsiteX4" fmla="*/ 1893702 w 10810982"/>
                          <a:gd name="connsiteY4" fmla="*/ 0 h 1747378"/>
                          <a:gd name="connsiteX5" fmla="*/ 2564238 w 10810982"/>
                          <a:gd name="connsiteY5" fmla="*/ 0 h 1747378"/>
                          <a:gd name="connsiteX6" fmla="*/ 3337059 w 10810982"/>
                          <a:gd name="connsiteY6" fmla="*/ 0 h 1747378"/>
                          <a:gd name="connsiteX7" fmla="*/ 4007594 w 10810982"/>
                          <a:gd name="connsiteY7" fmla="*/ 0 h 1747378"/>
                          <a:gd name="connsiteX8" fmla="*/ 4371275 w 10810982"/>
                          <a:gd name="connsiteY8" fmla="*/ 0 h 1747378"/>
                          <a:gd name="connsiteX9" fmla="*/ 4734955 w 10810982"/>
                          <a:gd name="connsiteY9" fmla="*/ 0 h 1747378"/>
                          <a:gd name="connsiteX10" fmla="*/ 5303206 w 10810982"/>
                          <a:gd name="connsiteY10" fmla="*/ 0 h 1747378"/>
                          <a:gd name="connsiteX11" fmla="*/ 5564601 w 10810982"/>
                          <a:gd name="connsiteY11" fmla="*/ 0 h 1747378"/>
                          <a:gd name="connsiteX12" fmla="*/ 6030567 w 10810982"/>
                          <a:gd name="connsiteY12" fmla="*/ 0 h 1747378"/>
                          <a:gd name="connsiteX13" fmla="*/ 6598817 w 10810982"/>
                          <a:gd name="connsiteY13" fmla="*/ 0 h 1747378"/>
                          <a:gd name="connsiteX14" fmla="*/ 7167068 w 10810982"/>
                          <a:gd name="connsiteY14" fmla="*/ 0 h 1747378"/>
                          <a:gd name="connsiteX15" fmla="*/ 7837604 w 10810982"/>
                          <a:gd name="connsiteY15" fmla="*/ 0 h 1747378"/>
                          <a:gd name="connsiteX16" fmla="*/ 8405855 w 10810982"/>
                          <a:gd name="connsiteY16" fmla="*/ 0 h 1747378"/>
                          <a:gd name="connsiteX17" fmla="*/ 8871820 w 10810982"/>
                          <a:gd name="connsiteY17" fmla="*/ 0 h 1747378"/>
                          <a:gd name="connsiteX18" fmla="*/ 9337786 w 10810982"/>
                          <a:gd name="connsiteY18" fmla="*/ 0 h 1747378"/>
                          <a:gd name="connsiteX19" fmla="*/ 9906036 w 10810982"/>
                          <a:gd name="connsiteY19" fmla="*/ 0 h 1747378"/>
                          <a:gd name="connsiteX20" fmla="*/ 10519747 w 10810982"/>
                          <a:gd name="connsiteY20" fmla="*/ 0 h 1747378"/>
                          <a:gd name="connsiteX21" fmla="*/ 10810982 w 10810982"/>
                          <a:gd name="connsiteY21" fmla="*/ 291235 h 1747378"/>
                          <a:gd name="connsiteX22" fmla="*/ 10810982 w 10810982"/>
                          <a:gd name="connsiteY22" fmla="*/ 885338 h 1747378"/>
                          <a:gd name="connsiteX23" fmla="*/ 10810982 w 10810982"/>
                          <a:gd name="connsiteY23" fmla="*/ 1456143 h 1747378"/>
                          <a:gd name="connsiteX24" fmla="*/ 10519747 w 10810982"/>
                          <a:gd name="connsiteY24" fmla="*/ 1747378 h 1747378"/>
                          <a:gd name="connsiteX25" fmla="*/ 9746926 w 10810982"/>
                          <a:gd name="connsiteY25" fmla="*/ 1747378 h 1747378"/>
                          <a:gd name="connsiteX26" fmla="*/ 9076390 w 10810982"/>
                          <a:gd name="connsiteY26" fmla="*/ 1747378 h 1747378"/>
                          <a:gd name="connsiteX27" fmla="*/ 8508140 w 10810982"/>
                          <a:gd name="connsiteY27" fmla="*/ 1747378 h 1747378"/>
                          <a:gd name="connsiteX28" fmla="*/ 8246744 w 10810982"/>
                          <a:gd name="connsiteY28" fmla="*/ 1747378 h 1747378"/>
                          <a:gd name="connsiteX29" fmla="*/ 7576209 w 10810982"/>
                          <a:gd name="connsiteY29" fmla="*/ 1747378 h 1747378"/>
                          <a:gd name="connsiteX30" fmla="*/ 6905673 w 10810982"/>
                          <a:gd name="connsiteY30" fmla="*/ 1747378 h 1747378"/>
                          <a:gd name="connsiteX31" fmla="*/ 6132852 w 10810982"/>
                          <a:gd name="connsiteY31" fmla="*/ 1747378 h 1747378"/>
                          <a:gd name="connsiteX32" fmla="*/ 5871457 w 10810982"/>
                          <a:gd name="connsiteY32" fmla="*/ 1747378 h 1747378"/>
                          <a:gd name="connsiteX33" fmla="*/ 5405491 w 10810982"/>
                          <a:gd name="connsiteY33" fmla="*/ 1747378 h 1747378"/>
                          <a:gd name="connsiteX34" fmla="*/ 4632670 w 10810982"/>
                          <a:gd name="connsiteY34" fmla="*/ 1747378 h 1747378"/>
                          <a:gd name="connsiteX35" fmla="*/ 3859849 w 10810982"/>
                          <a:gd name="connsiteY35" fmla="*/ 1747378 h 1747378"/>
                          <a:gd name="connsiteX36" fmla="*/ 3087028 w 10810982"/>
                          <a:gd name="connsiteY36" fmla="*/ 1747378 h 1747378"/>
                          <a:gd name="connsiteX37" fmla="*/ 2314207 w 10810982"/>
                          <a:gd name="connsiteY37" fmla="*/ 1747378 h 1747378"/>
                          <a:gd name="connsiteX38" fmla="*/ 1848242 w 10810982"/>
                          <a:gd name="connsiteY38" fmla="*/ 1747378 h 1747378"/>
                          <a:gd name="connsiteX39" fmla="*/ 1177706 w 10810982"/>
                          <a:gd name="connsiteY39" fmla="*/ 1747378 h 1747378"/>
                          <a:gd name="connsiteX40" fmla="*/ 291235 w 10810982"/>
                          <a:gd name="connsiteY40" fmla="*/ 1747378 h 1747378"/>
                          <a:gd name="connsiteX41" fmla="*/ 0 w 10810982"/>
                          <a:gd name="connsiteY41" fmla="*/ 1456143 h 1747378"/>
                          <a:gd name="connsiteX42" fmla="*/ 0 w 10810982"/>
                          <a:gd name="connsiteY42" fmla="*/ 850391 h 1747378"/>
                          <a:gd name="connsiteX43" fmla="*/ 0 w 10810982"/>
                          <a:gd name="connsiteY43" fmla="*/ 291235 h 17473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10810982" h="1747378" extrusionOk="0">
                            <a:moveTo>
                              <a:pt x="0" y="291235"/>
                            </a:moveTo>
                            <a:cubicBezTo>
                              <a:pt x="28982" y="114137"/>
                              <a:pt x="133250" y="42268"/>
                              <a:pt x="291235" y="0"/>
                            </a:cubicBezTo>
                            <a:cubicBezTo>
                              <a:pt x="376958" y="-14804"/>
                              <a:pt x="492236" y="28793"/>
                              <a:pt x="552630" y="0"/>
                            </a:cubicBezTo>
                            <a:cubicBezTo>
                              <a:pt x="613024" y="-28793"/>
                              <a:pt x="908537" y="44199"/>
                              <a:pt x="1120881" y="0"/>
                            </a:cubicBezTo>
                            <a:cubicBezTo>
                              <a:pt x="1333225" y="-44199"/>
                              <a:pt x="1670985" y="39672"/>
                              <a:pt x="1893702" y="0"/>
                            </a:cubicBezTo>
                            <a:cubicBezTo>
                              <a:pt x="2116419" y="-39672"/>
                              <a:pt x="2338920" y="78106"/>
                              <a:pt x="2564238" y="0"/>
                            </a:cubicBezTo>
                            <a:cubicBezTo>
                              <a:pt x="2789556" y="-78106"/>
                              <a:pt x="3179461" y="57936"/>
                              <a:pt x="3337059" y="0"/>
                            </a:cubicBezTo>
                            <a:cubicBezTo>
                              <a:pt x="3494657" y="-57936"/>
                              <a:pt x="3704947" y="25123"/>
                              <a:pt x="4007594" y="0"/>
                            </a:cubicBezTo>
                            <a:cubicBezTo>
                              <a:pt x="4310242" y="-25123"/>
                              <a:pt x="4285486" y="6737"/>
                              <a:pt x="4371275" y="0"/>
                            </a:cubicBezTo>
                            <a:cubicBezTo>
                              <a:pt x="4457064" y="-6737"/>
                              <a:pt x="4631937" y="15016"/>
                              <a:pt x="4734955" y="0"/>
                            </a:cubicBezTo>
                            <a:cubicBezTo>
                              <a:pt x="4837973" y="-15016"/>
                              <a:pt x="5142173" y="49009"/>
                              <a:pt x="5303206" y="0"/>
                            </a:cubicBezTo>
                            <a:cubicBezTo>
                              <a:pt x="5464239" y="-49009"/>
                              <a:pt x="5470701" y="5509"/>
                              <a:pt x="5564601" y="0"/>
                            </a:cubicBezTo>
                            <a:cubicBezTo>
                              <a:pt x="5658501" y="-5509"/>
                              <a:pt x="5897378" y="55716"/>
                              <a:pt x="6030567" y="0"/>
                            </a:cubicBezTo>
                            <a:cubicBezTo>
                              <a:pt x="6163756" y="-55716"/>
                              <a:pt x="6442613" y="39786"/>
                              <a:pt x="6598817" y="0"/>
                            </a:cubicBezTo>
                            <a:cubicBezTo>
                              <a:pt x="6755021" y="-39786"/>
                              <a:pt x="6947767" y="51482"/>
                              <a:pt x="7167068" y="0"/>
                            </a:cubicBezTo>
                            <a:cubicBezTo>
                              <a:pt x="7386369" y="-51482"/>
                              <a:pt x="7609193" y="30750"/>
                              <a:pt x="7837604" y="0"/>
                            </a:cubicBezTo>
                            <a:cubicBezTo>
                              <a:pt x="8066015" y="-30750"/>
                              <a:pt x="8260887" y="22923"/>
                              <a:pt x="8405855" y="0"/>
                            </a:cubicBezTo>
                            <a:cubicBezTo>
                              <a:pt x="8550823" y="-22923"/>
                              <a:pt x="8659747" y="24729"/>
                              <a:pt x="8871820" y="0"/>
                            </a:cubicBezTo>
                            <a:cubicBezTo>
                              <a:pt x="9083893" y="-24729"/>
                              <a:pt x="9156932" y="55766"/>
                              <a:pt x="9337786" y="0"/>
                            </a:cubicBezTo>
                            <a:cubicBezTo>
                              <a:pt x="9518640" y="-55766"/>
                              <a:pt x="9685551" y="57562"/>
                              <a:pt x="9906036" y="0"/>
                            </a:cubicBezTo>
                            <a:cubicBezTo>
                              <a:pt x="10126521" y="-57562"/>
                              <a:pt x="10378818" y="10050"/>
                              <a:pt x="10519747" y="0"/>
                            </a:cubicBezTo>
                            <a:cubicBezTo>
                              <a:pt x="10677537" y="44725"/>
                              <a:pt x="10769549" y="111589"/>
                              <a:pt x="10810982" y="291235"/>
                            </a:cubicBezTo>
                            <a:cubicBezTo>
                              <a:pt x="10820360" y="430404"/>
                              <a:pt x="10802348" y="653241"/>
                              <a:pt x="10810982" y="885338"/>
                            </a:cubicBezTo>
                            <a:cubicBezTo>
                              <a:pt x="10819616" y="1117435"/>
                              <a:pt x="10787124" y="1205803"/>
                              <a:pt x="10810982" y="1456143"/>
                            </a:cubicBezTo>
                            <a:cubicBezTo>
                              <a:pt x="10816231" y="1658779"/>
                              <a:pt x="10694055" y="1717120"/>
                              <a:pt x="10519747" y="1747378"/>
                            </a:cubicBezTo>
                            <a:cubicBezTo>
                              <a:pt x="10249721" y="1748687"/>
                              <a:pt x="9908299" y="1658560"/>
                              <a:pt x="9746926" y="1747378"/>
                            </a:cubicBezTo>
                            <a:cubicBezTo>
                              <a:pt x="9585553" y="1836196"/>
                              <a:pt x="9225922" y="1673578"/>
                              <a:pt x="9076390" y="1747378"/>
                            </a:cubicBezTo>
                            <a:cubicBezTo>
                              <a:pt x="8926858" y="1821178"/>
                              <a:pt x="8719438" y="1683318"/>
                              <a:pt x="8508140" y="1747378"/>
                            </a:cubicBezTo>
                            <a:cubicBezTo>
                              <a:pt x="8296842" y="1811438"/>
                              <a:pt x="8329844" y="1722155"/>
                              <a:pt x="8246744" y="1747378"/>
                            </a:cubicBezTo>
                            <a:cubicBezTo>
                              <a:pt x="8163644" y="1772601"/>
                              <a:pt x="7822442" y="1694201"/>
                              <a:pt x="7576209" y="1747378"/>
                            </a:cubicBezTo>
                            <a:cubicBezTo>
                              <a:pt x="7329976" y="1800555"/>
                              <a:pt x="7087754" y="1734829"/>
                              <a:pt x="6905673" y="1747378"/>
                            </a:cubicBezTo>
                            <a:cubicBezTo>
                              <a:pt x="6723592" y="1759927"/>
                              <a:pt x="6376054" y="1679814"/>
                              <a:pt x="6132852" y="1747378"/>
                            </a:cubicBezTo>
                            <a:cubicBezTo>
                              <a:pt x="5889650" y="1814942"/>
                              <a:pt x="5965776" y="1725995"/>
                              <a:pt x="5871457" y="1747378"/>
                            </a:cubicBezTo>
                            <a:cubicBezTo>
                              <a:pt x="5777138" y="1768761"/>
                              <a:pt x="5572081" y="1721827"/>
                              <a:pt x="5405491" y="1747378"/>
                            </a:cubicBezTo>
                            <a:cubicBezTo>
                              <a:pt x="5238901" y="1772929"/>
                              <a:pt x="4799645" y="1697698"/>
                              <a:pt x="4632670" y="1747378"/>
                            </a:cubicBezTo>
                            <a:cubicBezTo>
                              <a:pt x="4465695" y="1797058"/>
                              <a:pt x="4211985" y="1672400"/>
                              <a:pt x="3859849" y="1747378"/>
                            </a:cubicBezTo>
                            <a:cubicBezTo>
                              <a:pt x="3507713" y="1822356"/>
                              <a:pt x="3313815" y="1695866"/>
                              <a:pt x="3087028" y="1747378"/>
                            </a:cubicBezTo>
                            <a:cubicBezTo>
                              <a:pt x="2860241" y="1798890"/>
                              <a:pt x="2583222" y="1734862"/>
                              <a:pt x="2314207" y="1747378"/>
                            </a:cubicBezTo>
                            <a:cubicBezTo>
                              <a:pt x="2045192" y="1759894"/>
                              <a:pt x="2047941" y="1702025"/>
                              <a:pt x="1848242" y="1747378"/>
                            </a:cubicBezTo>
                            <a:cubicBezTo>
                              <a:pt x="1648544" y="1792731"/>
                              <a:pt x="1369244" y="1692472"/>
                              <a:pt x="1177706" y="1747378"/>
                            </a:cubicBezTo>
                            <a:cubicBezTo>
                              <a:pt x="986168" y="1802284"/>
                              <a:pt x="551161" y="1677601"/>
                              <a:pt x="291235" y="1747378"/>
                            </a:cubicBezTo>
                            <a:cubicBezTo>
                              <a:pt x="105905" y="1755765"/>
                              <a:pt x="-5876" y="1619330"/>
                              <a:pt x="0" y="1456143"/>
                            </a:cubicBezTo>
                            <a:cubicBezTo>
                              <a:pt x="-38893" y="1179724"/>
                              <a:pt x="14089" y="1102404"/>
                              <a:pt x="0" y="850391"/>
                            </a:cubicBezTo>
                            <a:cubicBezTo>
                              <a:pt x="-14089" y="598378"/>
                              <a:pt x="66261" y="429644"/>
                              <a:pt x="0" y="291235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Two common operations involving vectors are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dot product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2800" b="1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cross product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Let two vectors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𝒊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𝒋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𝐯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𝒋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988A6D06-60D8-44D8-9BC2-E718C8D68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83" y="1245956"/>
                <a:ext cx="10810982" cy="1747378"/>
              </a:xfrm>
              <a:custGeom>
                <a:avLst/>
                <a:gdLst>
                  <a:gd name="connsiteX0" fmla="*/ 0 w 10810982"/>
                  <a:gd name="connsiteY0" fmla="*/ 291235 h 1747378"/>
                  <a:gd name="connsiteX1" fmla="*/ 291235 w 10810982"/>
                  <a:gd name="connsiteY1" fmla="*/ 0 h 1747378"/>
                  <a:gd name="connsiteX2" fmla="*/ 552630 w 10810982"/>
                  <a:gd name="connsiteY2" fmla="*/ 0 h 1747378"/>
                  <a:gd name="connsiteX3" fmla="*/ 1120881 w 10810982"/>
                  <a:gd name="connsiteY3" fmla="*/ 0 h 1747378"/>
                  <a:gd name="connsiteX4" fmla="*/ 1893702 w 10810982"/>
                  <a:gd name="connsiteY4" fmla="*/ 0 h 1747378"/>
                  <a:gd name="connsiteX5" fmla="*/ 2564238 w 10810982"/>
                  <a:gd name="connsiteY5" fmla="*/ 0 h 1747378"/>
                  <a:gd name="connsiteX6" fmla="*/ 3337059 w 10810982"/>
                  <a:gd name="connsiteY6" fmla="*/ 0 h 1747378"/>
                  <a:gd name="connsiteX7" fmla="*/ 4007594 w 10810982"/>
                  <a:gd name="connsiteY7" fmla="*/ 0 h 1747378"/>
                  <a:gd name="connsiteX8" fmla="*/ 4371275 w 10810982"/>
                  <a:gd name="connsiteY8" fmla="*/ 0 h 1747378"/>
                  <a:gd name="connsiteX9" fmla="*/ 4734955 w 10810982"/>
                  <a:gd name="connsiteY9" fmla="*/ 0 h 1747378"/>
                  <a:gd name="connsiteX10" fmla="*/ 5303206 w 10810982"/>
                  <a:gd name="connsiteY10" fmla="*/ 0 h 1747378"/>
                  <a:gd name="connsiteX11" fmla="*/ 5564601 w 10810982"/>
                  <a:gd name="connsiteY11" fmla="*/ 0 h 1747378"/>
                  <a:gd name="connsiteX12" fmla="*/ 6030567 w 10810982"/>
                  <a:gd name="connsiteY12" fmla="*/ 0 h 1747378"/>
                  <a:gd name="connsiteX13" fmla="*/ 6598817 w 10810982"/>
                  <a:gd name="connsiteY13" fmla="*/ 0 h 1747378"/>
                  <a:gd name="connsiteX14" fmla="*/ 7167068 w 10810982"/>
                  <a:gd name="connsiteY14" fmla="*/ 0 h 1747378"/>
                  <a:gd name="connsiteX15" fmla="*/ 7837604 w 10810982"/>
                  <a:gd name="connsiteY15" fmla="*/ 0 h 1747378"/>
                  <a:gd name="connsiteX16" fmla="*/ 8405855 w 10810982"/>
                  <a:gd name="connsiteY16" fmla="*/ 0 h 1747378"/>
                  <a:gd name="connsiteX17" fmla="*/ 8871820 w 10810982"/>
                  <a:gd name="connsiteY17" fmla="*/ 0 h 1747378"/>
                  <a:gd name="connsiteX18" fmla="*/ 9337786 w 10810982"/>
                  <a:gd name="connsiteY18" fmla="*/ 0 h 1747378"/>
                  <a:gd name="connsiteX19" fmla="*/ 9906036 w 10810982"/>
                  <a:gd name="connsiteY19" fmla="*/ 0 h 1747378"/>
                  <a:gd name="connsiteX20" fmla="*/ 10519747 w 10810982"/>
                  <a:gd name="connsiteY20" fmla="*/ 0 h 1747378"/>
                  <a:gd name="connsiteX21" fmla="*/ 10810982 w 10810982"/>
                  <a:gd name="connsiteY21" fmla="*/ 291235 h 1747378"/>
                  <a:gd name="connsiteX22" fmla="*/ 10810982 w 10810982"/>
                  <a:gd name="connsiteY22" fmla="*/ 885338 h 1747378"/>
                  <a:gd name="connsiteX23" fmla="*/ 10810982 w 10810982"/>
                  <a:gd name="connsiteY23" fmla="*/ 1456143 h 1747378"/>
                  <a:gd name="connsiteX24" fmla="*/ 10519747 w 10810982"/>
                  <a:gd name="connsiteY24" fmla="*/ 1747378 h 1747378"/>
                  <a:gd name="connsiteX25" fmla="*/ 9746926 w 10810982"/>
                  <a:gd name="connsiteY25" fmla="*/ 1747378 h 1747378"/>
                  <a:gd name="connsiteX26" fmla="*/ 9076390 w 10810982"/>
                  <a:gd name="connsiteY26" fmla="*/ 1747378 h 1747378"/>
                  <a:gd name="connsiteX27" fmla="*/ 8508140 w 10810982"/>
                  <a:gd name="connsiteY27" fmla="*/ 1747378 h 1747378"/>
                  <a:gd name="connsiteX28" fmla="*/ 8246744 w 10810982"/>
                  <a:gd name="connsiteY28" fmla="*/ 1747378 h 1747378"/>
                  <a:gd name="connsiteX29" fmla="*/ 7576209 w 10810982"/>
                  <a:gd name="connsiteY29" fmla="*/ 1747378 h 1747378"/>
                  <a:gd name="connsiteX30" fmla="*/ 6905673 w 10810982"/>
                  <a:gd name="connsiteY30" fmla="*/ 1747378 h 1747378"/>
                  <a:gd name="connsiteX31" fmla="*/ 6132852 w 10810982"/>
                  <a:gd name="connsiteY31" fmla="*/ 1747378 h 1747378"/>
                  <a:gd name="connsiteX32" fmla="*/ 5871457 w 10810982"/>
                  <a:gd name="connsiteY32" fmla="*/ 1747378 h 1747378"/>
                  <a:gd name="connsiteX33" fmla="*/ 5405491 w 10810982"/>
                  <a:gd name="connsiteY33" fmla="*/ 1747378 h 1747378"/>
                  <a:gd name="connsiteX34" fmla="*/ 4632670 w 10810982"/>
                  <a:gd name="connsiteY34" fmla="*/ 1747378 h 1747378"/>
                  <a:gd name="connsiteX35" fmla="*/ 3859849 w 10810982"/>
                  <a:gd name="connsiteY35" fmla="*/ 1747378 h 1747378"/>
                  <a:gd name="connsiteX36" fmla="*/ 3087028 w 10810982"/>
                  <a:gd name="connsiteY36" fmla="*/ 1747378 h 1747378"/>
                  <a:gd name="connsiteX37" fmla="*/ 2314207 w 10810982"/>
                  <a:gd name="connsiteY37" fmla="*/ 1747378 h 1747378"/>
                  <a:gd name="connsiteX38" fmla="*/ 1848242 w 10810982"/>
                  <a:gd name="connsiteY38" fmla="*/ 1747378 h 1747378"/>
                  <a:gd name="connsiteX39" fmla="*/ 1177706 w 10810982"/>
                  <a:gd name="connsiteY39" fmla="*/ 1747378 h 1747378"/>
                  <a:gd name="connsiteX40" fmla="*/ 291235 w 10810982"/>
                  <a:gd name="connsiteY40" fmla="*/ 1747378 h 1747378"/>
                  <a:gd name="connsiteX41" fmla="*/ 0 w 10810982"/>
                  <a:gd name="connsiteY41" fmla="*/ 1456143 h 1747378"/>
                  <a:gd name="connsiteX42" fmla="*/ 0 w 10810982"/>
                  <a:gd name="connsiteY42" fmla="*/ 850391 h 1747378"/>
                  <a:gd name="connsiteX43" fmla="*/ 0 w 10810982"/>
                  <a:gd name="connsiteY43" fmla="*/ 291235 h 174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0810982" h="1747378" extrusionOk="0">
                    <a:moveTo>
                      <a:pt x="0" y="291235"/>
                    </a:moveTo>
                    <a:cubicBezTo>
                      <a:pt x="28982" y="114137"/>
                      <a:pt x="133250" y="42268"/>
                      <a:pt x="291235" y="0"/>
                    </a:cubicBezTo>
                    <a:cubicBezTo>
                      <a:pt x="376958" y="-14804"/>
                      <a:pt x="492236" y="28793"/>
                      <a:pt x="552630" y="0"/>
                    </a:cubicBezTo>
                    <a:cubicBezTo>
                      <a:pt x="613024" y="-28793"/>
                      <a:pt x="908537" y="44199"/>
                      <a:pt x="1120881" y="0"/>
                    </a:cubicBezTo>
                    <a:cubicBezTo>
                      <a:pt x="1333225" y="-44199"/>
                      <a:pt x="1670985" y="39672"/>
                      <a:pt x="1893702" y="0"/>
                    </a:cubicBezTo>
                    <a:cubicBezTo>
                      <a:pt x="2116419" y="-39672"/>
                      <a:pt x="2338920" y="78106"/>
                      <a:pt x="2564238" y="0"/>
                    </a:cubicBezTo>
                    <a:cubicBezTo>
                      <a:pt x="2789556" y="-78106"/>
                      <a:pt x="3179461" y="57936"/>
                      <a:pt x="3337059" y="0"/>
                    </a:cubicBezTo>
                    <a:cubicBezTo>
                      <a:pt x="3494657" y="-57936"/>
                      <a:pt x="3704947" y="25123"/>
                      <a:pt x="4007594" y="0"/>
                    </a:cubicBezTo>
                    <a:cubicBezTo>
                      <a:pt x="4310242" y="-25123"/>
                      <a:pt x="4285486" y="6737"/>
                      <a:pt x="4371275" y="0"/>
                    </a:cubicBezTo>
                    <a:cubicBezTo>
                      <a:pt x="4457064" y="-6737"/>
                      <a:pt x="4631937" y="15016"/>
                      <a:pt x="4734955" y="0"/>
                    </a:cubicBezTo>
                    <a:cubicBezTo>
                      <a:pt x="4837973" y="-15016"/>
                      <a:pt x="5142173" y="49009"/>
                      <a:pt x="5303206" y="0"/>
                    </a:cubicBezTo>
                    <a:cubicBezTo>
                      <a:pt x="5464239" y="-49009"/>
                      <a:pt x="5470701" y="5509"/>
                      <a:pt x="5564601" y="0"/>
                    </a:cubicBezTo>
                    <a:cubicBezTo>
                      <a:pt x="5658501" y="-5509"/>
                      <a:pt x="5897378" y="55716"/>
                      <a:pt x="6030567" y="0"/>
                    </a:cubicBezTo>
                    <a:cubicBezTo>
                      <a:pt x="6163756" y="-55716"/>
                      <a:pt x="6442613" y="39786"/>
                      <a:pt x="6598817" y="0"/>
                    </a:cubicBezTo>
                    <a:cubicBezTo>
                      <a:pt x="6755021" y="-39786"/>
                      <a:pt x="6947767" y="51482"/>
                      <a:pt x="7167068" y="0"/>
                    </a:cubicBezTo>
                    <a:cubicBezTo>
                      <a:pt x="7386369" y="-51482"/>
                      <a:pt x="7609193" y="30750"/>
                      <a:pt x="7837604" y="0"/>
                    </a:cubicBezTo>
                    <a:cubicBezTo>
                      <a:pt x="8066015" y="-30750"/>
                      <a:pt x="8260887" y="22923"/>
                      <a:pt x="8405855" y="0"/>
                    </a:cubicBezTo>
                    <a:cubicBezTo>
                      <a:pt x="8550823" y="-22923"/>
                      <a:pt x="8659747" y="24729"/>
                      <a:pt x="8871820" y="0"/>
                    </a:cubicBezTo>
                    <a:cubicBezTo>
                      <a:pt x="9083893" y="-24729"/>
                      <a:pt x="9156932" y="55766"/>
                      <a:pt x="9337786" y="0"/>
                    </a:cubicBezTo>
                    <a:cubicBezTo>
                      <a:pt x="9518640" y="-55766"/>
                      <a:pt x="9685551" y="57562"/>
                      <a:pt x="9906036" y="0"/>
                    </a:cubicBezTo>
                    <a:cubicBezTo>
                      <a:pt x="10126521" y="-57562"/>
                      <a:pt x="10378818" y="10050"/>
                      <a:pt x="10519747" y="0"/>
                    </a:cubicBezTo>
                    <a:cubicBezTo>
                      <a:pt x="10677537" y="44725"/>
                      <a:pt x="10769549" y="111589"/>
                      <a:pt x="10810982" y="291235"/>
                    </a:cubicBezTo>
                    <a:cubicBezTo>
                      <a:pt x="10820360" y="430404"/>
                      <a:pt x="10802348" y="653241"/>
                      <a:pt x="10810982" y="885338"/>
                    </a:cubicBezTo>
                    <a:cubicBezTo>
                      <a:pt x="10819616" y="1117435"/>
                      <a:pt x="10787124" y="1205803"/>
                      <a:pt x="10810982" y="1456143"/>
                    </a:cubicBezTo>
                    <a:cubicBezTo>
                      <a:pt x="10816231" y="1658779"/>
                      <a:pt x="10694055" y="1717120"/>
                      <a:pt x="10519747" y="1747378"/>
                    </a:cubicBezTo>
                    <a:cubicBezTo>
                      <a:pt x="10249721" y="1748687"/>
                      <a:pt x="9908299" y="1658560"/>
                      <a:pt x="9746926" y="1747378"/>
                    </a:cubicBezTo>
                    <a:cubicBezTo>
                      <a:pt x="9585553" y="1836196"/>
                      <a:pt x="9225922" y="1673578"/>
                      <a:pt x="9076390" y="1747378"/>
                    </a:cubicBezTo>
                    <a:cubicBezTo>
                      <a:pt x="8926858" y="1821178"/>
                      <a:pt x="8719438" y="1683318"/>
                      <a:pt x="8508140" y="1747378"/>
                    </a:cubicBezTo>
                    <a:cubicBezTo>
                      <a:pt x="8296842" y="1811438"/>
                      <a:pt x="8329844" y="1722155"/>
                      <a:pt x="8246744" y="1747378"/>
                    </a:cubicBezTo>
                    <a:cubicBezTo>
                      <a:pt x="8163644" y="1772601"/>
                      <a:pt x="7822442" y="1694201"/>
                      <a:pt x="7576209" y="1747378"/>
                    </a:cubicBezTo>
                    <a:cubicBezTo>
                      <a:pt x="7329976" y="1800555"/>
                      <a:pt x="7087754" y="1734829"/>
                      <a:pt x="6905673" y="1747378"/>
                    </a:cubicBezTo>
                    <a:cubicBezTo>
                      <a:pt x="6723592" y="1759927"/>
                      <a:pt x="6376054" y="1679814"/>
                      <a:pt x="6132852" y="1747378"/>
                    </a:cubicBezTo>
                    <a:cubicBezTo>
                      <a:pt x="5889650" y="1814942"/>
                      <a:pt x="5965776" y="1725995"/>
                      <a:pt x="5871457" y="1747378"/>
                    </a:cubicBezTo>
                    <a:cubicBezTo>
                      <a:pt x="5777138" y="1768761"/>
                      <a:pt x="5572081" y="1721827"/>
                      <a:pt x="5405491" y="1747378"/>
                    </a:cubicBezTo>
                    <a:cubicBezTo>
                      <a:pt x="5238901" y="1772929"/>
                      <a:pt x="4799645" y="1697698"/>
                      <a:pt x="4632670" y="1747378"/>
                    </a:cubicBezTo>
                    <a:cubicBezTo>
                      <a:pt x="4465695" y="1797058"/>
                      <a:pt x="4211985" y="1672400"/>
                      <a:pt x="3859849" y="1747378"/>
                    </a:cubicBezTo>
                    <a:cubicBezTo>
                      <a:pt x="3507713" y="1822356"/>
                      <a:pt x="3313815" y="1695866"/>
                      <a:pt x="3087028" y="1747378"/>
                    </a:cubicBezTo>
                    <a:cubicBezTo>
                      <a:pt x="2860241" y="1798890"/>
                      <a:pt x="2583222" y="1734862"/>
                      <a:pt x="2314207" y="1747378"/>
                    </a:cubicBezTo>
                    <a:cubicBezTo>
                      <a:pt x="2045192" y="1759894"/>
                      <a:pt x="2047941" y="1702025"/>
                      <a:pt x="1848242" y="1747378"/>
                    </a:cubicBezTo>
                    <a:cubicBezTo>
                      <a:pt x="1648544" y="1792731"/>
                      <a:pt x="1369244" y="1692472"/>
                      <a:pt x="1177706" y="1747378"/>
                    </a:cubicBezTo>
                    <a:cubicBezTo>
                      <a:pt x="986168" y="1802284"/>
                      <a:pt x="551161" y="1677601"/>
                      <a:pt x="291235" y="1747378"/>
                    </a:cubicBezTo>
                    <a:cubicBezTo>
                      <a:pt x="105905" y="1755765"/>
                      <a:pt x="-5876" y="1619330"/>
                      <a:pt x="0" y="1456143"/>
                    </a:cubicBezTo>
                    <a:cubicBezTo>
                      <a:pt x="-38893" y="1179724"/>
                      <a:pt x="14089" y="1102404"/>
                      <a:pt x="0" y="850391"/>
                    </a:cubicBezTo>
                    <a:cubicBezTo>
                      <a:pt x="-14089" y="598378"/>
                      <a:pt x="66261" y="429644"/>
                      <a:pt x="0" y="291235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615" r="-783"/>
                </a:stretch>
              </a:blipFill>
              <a:ln w="57150">
                <a:solidFill>
                  <a:srgbClr val="FFFF00"/>
                </a:solidFill>
                <a:prstDash val="dash"/>
                <a:extLst>
                  <a:ext uri="{C807C97D-BFC1-408E-A445-0C87EB9F89A2}">
                    <ask:lineSketchStyleProps xmlns:ask="http://schemas.microsoft.com/office/drawing/2018/sketchyshapes" sd="4175103374">
                      <a:custGeom>
                        <a:avLst/>
                        <a:gdLst>
                          <a:gd name="connsiteX0" fmla="*/ 0 w 10810982"/>
                          <a:gd name="connsiteY0" fmla="*/ 291235 h 1747378"/>
                          <a:gd name="connsiteX1" fmla="*/ 291235 w 10810982"/>
                          <a:gd name="connsiteY1" fmla="*/ 0 h 1747378"/>
                          <a:gd name="connsiteX2" fmla="*/ 552630 w 10810982"/>
                          <a:gd name="connsiteY2" fmla="*/ 0 h 1747378"/>
                          <a:gd name="connsiteX3" fmla="*/ 1120881 w 10810982"/>
                          <a:gd name="connsiteY3" fmla="*/ 0 h 1747378"/>
                          <a:gd name="connsiteX4" fmla="*/ 1893702 w 10810982"/>
                          <a:gd name="connsiteY4" fmla="*/ 0 h 1747378"/>
                          <a:gd name="connsiteX5" fmla="*/ 2564238 w 10810982"/>
                          <a:gd name="connsiteY5" fmla="*/ 0 h 1747378"/>
                          <a:gd name="connsiteX6" fmla="*/ 3337059 w 10810982"/>
                          <a:gd name="connsiteY6" fmla="*/ 0 h 1747378"/>
                          <a:gd name="connsiteX7" fmla="*/ 4007594 w 10810982"/>
                          <a:gd name="connsiteY7" fmla="*/ 0 h 1747378"/>
                          <a:gd name="connsiteX8" fmla="*/ 4371275 w 10810982"/>
                          <a:gd name="connsiteY8" fmla="*/ 0 h 1747378"/>
                          <a:gd name="connsiteX9" fmla="*/ 4734955 w 10810982"/>
                          <a:gd name="connsiteY9" fmla="*/ 0 h 1747378"/>
                          <a:gd name="connsiteX10" fmla="*/ 5303206 w 10810982"/>
                          <a:gd name="connsiteY10" fmla="*/ 0 h 1747378"/>
                          <a:gd name="connsiteX11" fmla="*/ 5564601 w 10810982"/>
                          <a:gd name="connsiteY11" fmla="*/ 0 h 1747378"/>
                          <a:gd name="connsiteX12" fmla="*/ 6030567 w 10810982"/>
                          <a:gd name="connsiteY12" fmla="*/ 0 h 1747378"/>
                          <a:gd name="connsiteX13" fmla="*/ 6598817 w 10810982"/>
                          <a:gd name="connsiteY13" fmla="*/ 0 h 1747378"/>
                          <a:gd name="connsiteX14" fmla="*/ 7167068 w 10810982"/>
                          <a:gd name="connsiteY14" fmla="*/ 0 h 1747378"/>
                          <a:gd name="connsiteX15" fmla="*/ 7837604 w 10810982"/>
                          <a:gd name="connsiteY15" fmla="*/ 0 h 1747378"/>
                          <a:gd name="connsiteX16" fmla="*/ 8405855 w 10810982"/>
                          <a:gd name="connsiteY16" fmla="*/ 0 h 1747378"/>
                          <a:gd name="connsiteX17" fmla="*/ 8871820 w 10810982"/>
                          <a:gd name="connsiteY17" fmla="*/ 0 h 1747378"/>
                          <a:gd name="connsiteX18" fmla="*/ 9337786 w 10810982"/>
                          <a:gd name="connsiteY18" fmla="*/ 0 h 1747378"/>
                          <a:gd name="connsiteX19" fmla="*/ 9906036 w 10810982"/>
                          <a:gd name="connsiteY19" fmla="*/ 0 h 1747378"/>
                          <a:gd name="connsiteX20" fmla="*/ 10519747 w 10810982"/>
                          <a:gd name="connsiteY20" fmla="*/ 0 h 1747378"/>
                          <a:gd name="connsiteX21" fmla="*/ 10810982 w 10810982"/>
                          <a:gd name="connsiteY21" fmla="*/ 291235 h 1747378"/>
                          <a:gd name="connsiteX22" fmla="*/ 10810982 w 10810982"/>
                          <a:gd name="connsiteY22" fmla="*/ 885338 h 1747378"/>
                          <a:gd name="connsiteX23" fmla="*/ 10810982 w 10810982"/>
                          <a:gd name="connsiteY23" fmla="*/ 1456143 h 1747378"/>
                          <a:gd name="connsiteX24" fmla="*/ 10519747 w 10810982"/>
                          <a:gd name="connsiteY24" fmla="*/ 1747378 h 1747378"/>
                          <a:gd name="connsiteX25" fmla="*/ 9746926 w 10810982"/>
                          <a:gd name="connsiteY25" fmla="*/ 1747378 h 1747378"/>
                          <a:gd name="connsiteX26" fmla="*/ 9076390 w 10810982"/>
                          <a:gd name="connsiteY26" fmla="*/ 1747378 h 1747378"/>
                          <a:gd name="connsiteX27" fmla="*/ 8508140 w 10810982"/>
                          <a:gd name="connsiteY27" fmla="*/ 1747378 h 1747378"/>
                          <a:gd name="connsiteX28" fmla="*/ 8246744 w 10810982"/>
                          <a:gd name="connsiteY28" fmla="*/ 1747378 h 1747378"/>
                          <a:gd name="connsiteX29" fmla="*/ 7576209 w 10810982"/>
                          <a:gd name="connsiteY29" fmla="*/ 1747378 h 1747378"/>
                          <a:gd name="connsiteX30" fmla="*/ 6905673 w 10810982"/>
                          <a:gd name="connsiteY30" fmla="*/ 1747378 h 1747378"/>
                          <a:gd name="connsiteX31" fmla="*/ 6132852 w 10810982"/>
                          <a:gd name="connsiteY31" fmla="*/ 1747378 h 1747378"/>
                          <a:gd name="connsiteX32" fmla="*/ 5871457 w 10810982"/>
                          <a:gd name="connsiteY32" fmla="*/ 1747378 h 1747378"/>
                          <a:gd name="connsiteX33" fmla="*/ 5405491 w 10810982"/>
                          <a:gd name="connsiteY33" fmla="*/ 1747378 h 1747378"/>
                          <a:gd name="connsiteX34" fmla="*/ 4632670 w 10810982"/>
                          <a:gd name="connsiteY34" fmla="*/ 1747378 h 1747378"/>
                          <a:gd name="connsiteX35" fmla="*/ 3859849 w 10810982"/>
                          <a:gd name="connsiteY35" fmla="*/ 1747378 h 1747378"/>
                          <a:gd name="connsiteX36" fmla="*/ 3087028 w 10810982"/>
                          <a:gd name="connsiteY36" fmla="*/ 1747378 h 1747378"/>
                          <a:gd name="connsiteX37" fmla="*/ 2314207 w 10810982"/>
                          <a:gd name="connsiteY37" fmla="*/ 1747378 h 1747378"/>
                          <a:gd name="connsiteX38" fmla="*/ 1848242 w 10810982"/>
                          <a:gd name="connsiteY38" fmla="*/ 1747378 h 1747378"/>
                          <a:gd name="connsiteX39" fmla="*/ 1177706 w 10810982"/>
                          <a:gd name="connsiteY39" fmla="*/ 1747378 h 1747378"/>
                          <a:gd name="connsiteX40" fmla="*/ 291235 w 10810982"/>
                          <a:gd name="connsiteY40" fmla="*/ 1747378 h 1747378"/>
                          <a:gd name="connsiteX41" fmla="*/ 0 w 10810982"/>
                          <a:gd name="connsiteY41" fmla="*/ 1456143 h 1747378"/>
                          <a:gd name="connsiteX42" fmla="*/ 0 w 10810982"/>
                          <a:gd name="connsiteY42" fmla="*/ 850391 h 1747378"/>
                          <a:gd name="connsiteX43" fmla="*/ 0 w 10810982"/>
                          <a:gd name="connsiteY43" fmla="*/ 291235 h 17473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</a:cxnLst>
                        <a:rect l="l" t="t" r="r" b="b"/>
                        <a:pathLst>
                          <a:path w="10810982" h="1747378" extrusionOk="0">
                            <a:moveTo>
                              <a:pt x="0" y="291235"/>
                            </a:moveTo>
                            <a:cubicBezTo>
                              <a:pt x="45602" y="104817"/>
                              <a:pt x="134769" y="64722"/>
                              <a:pt x="291235" y="0"/>
                            </a:cubicBezTo>
                            <a:cubicBezTo>
                              <a:pt x="373631" y="-11660"/>
                              <a:pt x="478700" y="36100"/>
                              <a:pt x="552630" y="0"/>
                            </a:cubicBezTo>
                            <a:cubicBezTo>
                              <a:pt x="622912" y="34803"/>
                              <a:pt x="949213" y="61522"/>
                              <a:pt x="1120881" y="0"/>
                            </a:cubicBezTo>
                            <a:cubicBezTo>
                              <a:pt x="1272513" y="-16628"/>
                              <a:pt x="1625085" y="863"/>
                              <a:pt x="1893702" y="0"/>
                            </a:cubicBezTo>
                            <a:cubicBezTo>
                              <a:pt x="2138021" y="-11090"/>
                              <a:pt x="2336974" y="132869"/>
                              <a:pt x="2564238" y="0"/>
                            </a:cubicBezTo>
                            <a:cubicBezTo>
                              <a:pt x="2821359" y="-104259"/>
                              <a:pt x="3166915" y="85429"/>
                              <a:pt x="3337059" y="0"/>
                            </a:cubicBezTo>
                            <a:cubicBezTo>
                              <a:pt x="3524255" y="-112748"/>
                              <a:pt x="3647052" y="41564"/>
                              <a:pt x="4007594" y="0"/>
                            </a:cubicBezTo>
                            <a:cubicBezTo>
                              <a:pt x="4307432" y="-29431"/>
                              <a:pt x="4285391" y="1825"/>
                              <a:pt x="4371275" y="0"/>
                            </a:cubicBezTo>
                            <a:cubicBezTo>
                              <a:pt x="4443242" y="-14998"/>
                              <a:pt x="4653925" y="9889"/>
                              <a:pt x="4734955" y="0"/>
                            </a:cubicBezTo>
                            <a:cubicBezTo>
                              <a:pt x="4839633" y="10305"/>
                              <a:pt x="5158053" y="62410"/>
                              <a:pt x="5303206" y="0"/>
                            </a:cubicBezTo>
                            <a:cubicBezTo>
                              <a:pt x="5457967" y="-43812"/>
                              <a:pt x="5465667" y="12328"/>
                              <a:pt x="5564601" y="0"/>
                            </a:cubicBezTo>
                            <a:cubicBezTo>
                              <a:pt x="5650910" y="-5427"/>
                              <a:pt x="5925464" y="36696"/>
                              <a:pt x="6030567" y="0"/>
                            </a:cubicBezTo>
                            <a:cubicBezTo>
                              <a:pt x="6174428" y="-58133"/>
                              <a:pt x="6454881" y="50674"/>
                              <a:pt x="6598817" y="0"/>
                            </a:cubicBezTo>
                            <a:cubicBezTo>
                              <a:pt x="6778394" y="-31580"/>
                              <a:pt x="6956613" y="85611"/>
                              <a:pt x="7167068" y="0"/>
                            </a:cubicBezTo>
                            <a:cubicBezTo>
                              <a:pt x="7384994" y="-106397"/>
                              <a:pt x="7671449" y="19434"/>
                              <a:pt x="7837604" y="0"/>
                            </a:cubicBezTo>
                            <a:cubicBezTo>
                              <a:pt x="8066997" y="-27203"/>
                              <a:pt x="8262528" y="17316"/>
                              <a:pt x="8405855" y="0"/>
                            </a:cubicBezTo>
                            <a:cubicBezTo>
                              <a:pt x="8524860" y="-24419"/>
                              <a:pt x="8659650" y="29698"/>
                              <a:pt x="8871820" y="0"/>
                            </a:cubicBezTo>
                            <a:cubicBezTo>
                              <a:pt x="9098188" y="-29494"/>
                              <a:pt x="9187528" y="63498"/>
                              <a:pt x="9337786" y="0"/>
                            </a:cubicBezTo>
                            <a:cubicBezTo>
                              <a:pt x="9519566" y="-92359"/>
                              <a:pt x="9728105" y="48088"/>
                              <a:pt x="9906036" y="0"/>
                            </a:cubicBezTo>
                            <a:cubicBezTo>
                              <a:pt x="10130476" y="-56682"/>
                              <a:pt x="10387238" y="3849"/>
                              <a:pt x="10519747" y="0"/>
                            </a:cubicBezTo>
                            <a:cubicBezTo>
                              <a:pt x="10649965" y="34724"/>
                              <a:pt x="10762891" y="120170"/>
                              <a:pt x="10810982" y="291235"/>
                            </a:cubicBezTo>
                            <a:cubicBezTo>
                              <a:pt x="10821364" y="441620"/>
                              <a:pt x="10795792" y="660694"/>
                              <a:pt x="10810982" y="885338"/>
                            </a:cubicBezTo>
                            <a:cubicBezTo>
                              <a:pt x="10826146" y="1099601"/>
                              <a:pt x="10799963" y="1194184"/>
                              <a:pt x="10810982" y="1456143"/>
                            </a:cubicBezTo>
                            <a:cubicBezTo>
                              <a:pt x="10821967" y="1657377"/>
                              <a:pt x="10686465" y="1723361"/>
                              <a:pt x="10519747" y="1747378"/>
                            </a:cubicBezTo>
                            <a:cubicBezTo>
                              <a:pt x="10253437" y="1745985"/>
                              <a:pt x="9904608" y="1650730"/>
                              <a:pt x="9746926" y="1747378"/>
                            </a:cubicBezTo>
                            <a:cubicBezTo>
                              <a:pt x="9589118" y="1814327"/>
                              <a:pt x="9236563" y="1630771"/>
                              <a:pt x="9076390" y="1747378"/>
                            </a:cubicBezTo>
                            <a:cubicBezTo>
                              <a:pt x="8886416" y="1866490"/>
                              <a:pt x="8747150" y="1685642"/>
                              <a:pt x="8508140" y="1747378"/>
                            </a:cubicBezTo>
                            <a:cubicBezTo>
                              <a:pt x="8299111" y="1809499"/>
                              <a:pt x="8318543" y="1744807"/>
                              <a:pt x="8246744" y="1747378"/>
                            </a:cubicBezTo>
                            <a:cubicBezTo>
                              <a:pt x="8143146" y="1789494"/>
                              <a:pt x="7776348" y="1706935"/>
                              <a:pt x="7576209" y="1747378"/>
                            </a:cubicBezTo>
                            <a:cubicBezTo>
                              <a:pt x="7366467" y="1809917"/>
                              <a:pt x="7077065" y="1688242"/>
                              <a:pt x="6905673" y="1747378"/>
                            </a:cubicBezTo>
                            <a:cubicBezTo>
                              <a:pt x="6714060" y="1807947"/>
                              <a:pt x="6349856" y="1621386"/>
                              <a:pt x="6132852" y="1747378"/>
                            </a:cubicBezTo>
                            <a:cubicBezTo>
                              <a:pt x="5914794" y="1808663"/>
                              <a:pt x="5967050" y="1723118"/>
                              <a:pt x="5871457" y="1747378"/>
                            </a:cubicBezTo>
                            <a:cubicBezTo>
                              <a:pt x="5767438" y="1754091"/>
                              <a:pt x="5578667" y="1712042"/>
                              <a:pt x="5405491" y="1747378"/>
                            </a:cubicBezTo>
                            <a:cubicBezTo>
                              <a:pt x="5215530" y="1787788"/>
                              <a:pt x="4787668" y="1720023"/>
                              <a:pt x="4632670" y="1747378"/>
                            </a:cubicBezTo>
                            <a:cubicBezTo>
                              <a:pt x="4446484" y="1792488"/>
                              <a:pt x="4152328" y="1634162"/>
                              <a:pt x="3859849" y="1747378"/>
                            </a:cubicBezTo>
                            <a:cubicBezTo>
                              <a:pt x="3486215" y="1886598"/>
                              <a:pt x="3339782" y="1700029"/>
                              <a:pt x="3087028" y="1747378"/>
                            </a:cubicBezTo>
                            <a:cubicBezTo>
                              <a:pt x="2808146" y="1803535"/>
                              <a:pt x="2579235" y="1813571"/>
                              <a:pt x="2314207" y="1747378"/>
                            </a:cubicBezTo>
                            <a:cubicBezTo>
                              <a:pt x="2048060" y="1756125"/>
                              <a:pt x="2050709" y="1691789"/>
                              <a:pt x="1848242" y="1747378"/>
                            </a:cubicBezTo>
                            <a:cubicBezTo>
                              <a:pt x="1663969" y="1750089"/>
                              <a:pt x="1372020" y="1683179"/>
                              <a:pt x="1177706" y="1747378"/>
                            </a:cubicBezTo>
                            <a:cubicBezTo>
                              <a:pt x="994215" y="1791820"/>
                              <a:pt x="573034" y="1681974"/>
                              <a:pt x="291235" y="1747378"/>
                            </a:cubicBezTo>
                            <a:cubicBezTo>
                              <a:pt x="86250" y="1754420"/>
                              <a:pt x="-21717" y="1617300"/>
                              <a:pt x="0" y="1456143"/>
                            </a:cubicBezTo>
                            <a:cubicBezTo>
                              <a:pt x="-61606" y="1186337"/>
                              <a:pt x="-4990" y="1100763"/>
                              <a:pt x="0" y="850391"/>
                            </a:cubicBezTo>
                            <a:cubicBezTo>
                              <a:pt x="-29072" y="576338"/>
                              <a:pt x="35351" y="446430"/>
                              <a:pt x="0" y="291235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CA8B077-B6D8-496C-B439-281F3D2AA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94667" l="9778" r="89778">
                        <a14:foregroundMark x1="64889" y1="40000" x2="48889" y2="30667"/>
                        <a14:foregroundMark x1="49778" y1="92000" x2="49778" y2="92000"/>
                        <a14:foregroundMark x1="50222" y1="94667" x2="50222" y2="9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67" y="0"/>
            <a:ext cx="1435535" cy="14355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EE409D-2E16-4505-878B-A21973A024F0}"/>
              </a:ext>
            </a:extLst>
          </p:cNvPr>
          <p:cNvSpPr/>
          <p:nvPr/>
        </p:nvSpPr>
        <p:spPr>
          <a:xfrm>
            <a:off x="1249653" y="4219830"/>
            <a:ext cx="2069956" cy="1913501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4CF80C-56C6-4608-8FE1-4E3927A43FCF}"/>
              </a:ext>
            </a:extLst>
          </p:cNvPr>
          <p:cNvCxnSpPr/>
          <p:nvPr/>
        </p:nvCxnSpPr>
        <p:spPr>
          <a:xfrm>
            <a:off x="1249653" y="6133331"/>
            <a:ext cx="31037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3F2B41-E53C-4886-80AF-5B45107DDC14}"/>
              </a:ext>
            </a:extLst>
          </p:cNvPr>
          <p:cNvCxnSpPr>
            <a:cxnSpLocks/>
          </p:cNvCxnSpPr>
          <p:nvPr/>
        </p:nvCxnSpPr>
        <p:spPr>
          <a:xfrm flipV="1">
            <a:off x="1249653" y="4219830"/>
            <a:ext cx="0" cy="1913502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632EE8-CB40-40E0-B95E-3D98F1FB9A84}"/>
              </a:ext>
            </a:extLst>
          </p:cNvPr>
          <p:cNvCxnSpPr>
            <a:cxnSpLocks/>
          </p:cNvCxnSpPr>
          <p:nvPr/>
        </p:nvCxnSpPr>
        <p:spPr>
          <a:xfrm flipV="1">
            <a:off x="1249653" y="4230069"/>
            <a:ext cx="2061299" cy="190326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3DF65E-5183-4165-98F9-DF3635BBD288}"/>
              </a:ext>
            </a:extLst>
          </p:cNvPr>
          <p:cNvCxnSpPr>
            <a:cxnSpLocks/>
          </p:cNvCxnSpPr>
          <p:nvPr/>
        </p:nvCxnSpPr>
        <p:spPr>
          <a:xfrm>
            <a:off x="1240996" y="6133331"/>
            <a:ext cx="20786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1493C8-0C5A-4042-A5E1-575AC67144DF}"/>
                  </a:ext>
                </a:extLst>
              </p:cNvPr>
              <p:cNvSpPr txBox="1"/>
              <p:nvPr/>
            </p:nvSpPr>
            <p:spPr>
              <a:xfrm>
                <a:off x="1570725" y="5662106"/>
                <a:ext cx="391612" cy="480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D1493C8-0C5A-4042-A5E1-575AC6714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725" y="5662106"/>
                <a:ext cx="391612" cy="48014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9E056B-52C3-4320-BD15-EBB0A3B0A40E}"/>
                  </a:ext>
                </a:extLst>
              </p:cNvPr>
              <p:cNvSpPr txBox="1"/>
              <p:nvPr/>
            </p:nvSpPr>
            <p:spPr>
              <a:xfrm>
                <a:off x="4291483" y="5966646"/>
                <a:ext cx="391612" cy="480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D9E056B-52C3-4320-BD15-EBB0A3B0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1483" y="5966646"/>
                <a:ext cx="391612" cy="48014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A9F1DB-B395-4AD7-AB3C-B18D6ACAF378}"/>
                  </a:ext>
                </a:extLst>
              </p:cNvPr>
              <p:cNvSpPr txBox="1"/>
              <p:nvPr/>
            </p:nvSpPr>
            <p:spPr>
              <a:xfrm>
                <a:off x="580748" y="3879952"/>
                <a:ext cx="782670" cy="480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A9F1DB-B395-4AD7-AB3C-B18D6ACAF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48" y="3879952"/>
                <a:ext cx="782670" cy="48014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48672D-8960-434A-A734-10C376BA2F28}"/>
                  </a:ext>
                </a:extLst>
              </p:cNvPr>
              <p:cNvSpPr txBox="1"/>
              <p:nvPr/>
            </p:nvSpPr>
            <p:spPr>
              <a:xfrm>
                <a:off x="2990879" y="6137481"/>
                <a:ext cx="782670" cy="515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8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//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48672D-8960-434A-A734-10C376BA2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79" y="6137481"/>
                <a:ext cx="782670" cy="51562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E79EBD-4154-4F73-A25F-F72E56DA6197}"/>
                  </a:ext>
                </a:extLst>
              </p:cNvPr>
              <p:cNvSpPr txBox="1"/>
              <p:nvPr/>
            </p:nvSpPr>
            <p:spPr>
              <a:xfrm>
                <a:off x="4158065" y="4360095"/>
                <a:ext cx="4077911" cy="536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acc>
                        <m:accPr>
                          <m:chr m:val="̅"/>
                          <m:ctrlPr>
                            <a:rPr lang="en-US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//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E79EBD-4154-4F73-A25F-F72E56DA6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65" y="4360095"/>
                <a:ext cx="4077911" cy="5365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F063B-F8A5-4025-846B-5F90B849C1B9}"/>
                  </a:ext>
                </a:extLst>
              </p:cNvPr>
              <p:cNvSpPr txBox="1"/>
              <p:nvPr/>
            </p:nvSpPr>
            <p:spPr>
              <a:xfrm>
                <a:off x="4166722" y="4896652"/>
                <a:ext cx="422327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2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200" b="0" dirty="0"/>
              </a:p>
              <a:p>
                <a:pPr marL="1089025">
                  <a:tabLst>
                    <a:tab pos="1320800" algn="l"/>
                  </a:tabLst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𝑎𝑟𝑎h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dirty="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dirty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sz="3200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0EF063B-F8A5-4025-846B-5F90B849C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722" y="4896652"/>
                <a:ext cx="4223272" cy="984885"/>
              </a:xfrm>
              <a:prstGeom prst="rect">
                <a:avLst/>
              </a:prstGeom>
              <a:blipFill>
                <a:blip r:embed="rId12"/>
                <a:stretch>
                  <a:fillRect b="-246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06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5638" y="578640"/>
            <a:ext cx="4456919" cy="921114"/>
          </a:xfr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D" sz="4800" b="1" dirty="0">
                <a:latin typeface="Calibri" panose="020F0502020204030204" pitchFamily="34" charset="0"/>
                <a:cs typeface="Calibri" panose="020F0502020204030204" pitchFamily="34" charset="0"/>
              </a:rPr>
              <a:t>The Dot Product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182640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156811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Dot and Cross Products </a:t>
            </a: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8622456" y="4360928"/>
            <a:ext cx="463704" cy="558902"/>
          </a:xfrm>
          <a:custGeom>
            <a:avLst/>
            <a:gdLst>
              <a:gd name="T0" fmla="*/ 20 w 64"/>
              <a:gd name="T1" fmla="*/ 40 h 74"/>
              <a:gd name="T2" fmla="*/ 20 w 64"/>
              <a:gd name="T3" fmla="*/ 34 h 74"/>
              <a:gd name="T4" fmla="*/ 44 w 64"/>
              <a:gd name="T5" fmla="*/ 17 h 74"/>
              <a:gd name="T6" fmla="*/ 19 w 64"/>
              <a:gd name="T7" fmla="*/ 33 h 74"/>
              <a:gd name="T8" fmla="*/ 48 w 64"/>
              <a:gd name="T9" fmla="*/ 19 h 74"/>
              <a:gd name="T10" fmla="*/ 19 w 64"/>
              <a:gd name="T11" fmla="*/ 25 h 74"/>
              <a:gd name="T12" fmla="*/ 33 w 64"/>
              <a:gd name="T13" fmla="*/ 17 h 74"/>
              <a:gd name="T14" fmla="*/ 16 w 64"/>
              <a:gd name="T15" fmla="*/ 23 h 74"/>
              <a:gd name="T16" fmla="*/ 38 w 64"/>
              <a:gd name="T17" fmla="*/ 72 h 74"/>
              <a:gd name="T18" fmla="*/ 31 w 64"/>
              <a:gd name="T19" fmla="*/ 74 h 74"/>
              <a:gd name="T20" fmla="*/ 23 w 64"/>
              <a:gd name="T21" fmla="*/ 68 h 74"/>
              <a:gd name="T22" fmla="*/ 26 w 64"/>
              <a:gd name="T23" fmla="*/ 55 h 74"/>
              <a:gd name="T24" fmla="*/ 19 w 64"/>
              <a:gd name="T25" fmla="*/ 48 h 74"/>
              <a:gd name="T26" fmla="*/ 44 w 64"/>
              <a:gd name="T27" fmla="*/ 33 h 74"/>
              <a:gd name="T28" fmla="*/ 28 w 64"/>
              <a:gd name="T29" fmla="*/ 45 h 74"/>
              <a:gd name="T30" fmla="*/ 33 w 64"/>
              <a:gd name="T31" fmla="*/ 55 h 74"/>
              <a:gd name="T32" fmla="*/ 44 w 64"/>
              <a:gd name="T33" fmla="*/ 43 h 74"/>
              <a:gd name="T34" fmla="*/ 38 w 64"/>
              <a:gd name="T35" fmla="*/ 55 h 74"/>
              <a:gd name="T36" fmla="*/ 38 w 64"/>
              <a:gd name="T37" fmla="*/ 57 h 74"/>
              <a:gd name="T38" fmla="*/ 37 w 64"/>
              <a:gd name="T39" fmla="*/ 57 h 74"/>
              <a:gd name="T40" fmla="*/ 31 w 64"/>
              <a:gd name="T41" fmla="*/ 57 h 74"/>
              <a:gd name="T42" fmla="*/ 25 w 64"/>
              <a:gd name="T43" fmla="*/ 59 h 74"/>
              <a:gd name="T44" fmla="*/ 28 w 64"/>
              <a:gd name="T45" fmla="*/ 70 h 74"/>
              <a:gd name="T46" fmla="*/ 40 w 64"/>
              <a:gd name="T47" fmla="*/ 68 h 74"/>
              <a:gd name="T48" fmla="*/ 46 w 64"/>
              <a:gd name="T49" fmla="*/ 5 h 74"/>
              <a:gd name="T50" fmla="*/ 44 w 64"/>
              <a:gd name="T51" fmla="*/ 13 h 74"/>
              <a:gd name="T52" fmla="*/ 48 w 64"/>
              <a:gd name="T53" fmla="*/ 4 h 74"/>
              <a:gd name="T54" fmla="*/ 16 w 64"/>
              <a:gd name="T55" fmla="*/ 58 h 74"/>
              <a:gd name="T56" fmla="*/ 18 w 64"/>
              <a:gd name="T57" fmla="*/ 59 h 74"/>
              <a:gd name="T58" fmla="*/ 53 w 64"/>
              <a:gd name="T59" fmla="*/ 21 h 74"/>
              <a:gd name="T60" fmla="*/ 60 w 64"/>
              <a:gd name="T61" fmla="*/ 16 h 74"/>
              <a:gd name="T62" fmla="*/ 52 w 64"/>
              <a:gd name="T63" fmla="*/ 21 h 74"/>
              <a:gd name="T64" fmla="*/ 5 w 64"/>
              <a:gd name="T65" fmla="*/ 46 h 74"/>
              <a:gd name="T66" fmla="*/ 7 w 64"/>
              <a:gd name="T67" fmla="*/ 48 h 74"/>
              <a:gd name="T68" fmla="*/ 11 w 64"/>
              <a:gd name="T69" fmla="*/ 43 h 74"/>
              <a:gd name="T70" fmla="*/ 55 w 64"/>
              <a:gd name="T71" fmla="*/ 32 h 74"/>
              <a:gd name="T72" fmla="*/ 64 w 64"/>
              <a:gd name="T73" fmla="*/ 32 h 74"/>
              <a:gd name="T74" fmla="*/ 8 w 64"/>
              <a:gd name="T75" fmla="*/ 30 h 74"/>
              <a:gd name="T76" fmla="*/ 2 w 64"/>
              <a:gd name="T77" fmla="*/ 33 h 74"/>
              <a:gd name="T78" fmla="*/ 59 w 64"/>
              <a:gd name="T79" fmla="*/ 46 h 74"/>
              <a:gd name="T80" fmla="*/ 52 w 64"/>
              <a:gd name="T81" fmla="*/ 45 h 74"/>
              <a:gd name="T82" fmla="*/ 60 w 64"/>
              <a:gd name="T83" fmla="*/ 48 h 74"/>
              <a:gd name="T84" fmla="*/ 7 w 64"/>
              <a:gd name="T85" fmla="*/ 15 h 74"/>
              <a:gd name="T86" fmla="*/ 11 w 64"/>
              <a:gd name="T87" fmla="*/ 21 h 74"/>
              <a:gd name="T88" fmla="*/ 12 w 64"/>
              <a:gd name="T89" fmla="*/ 19 h 74"/>
              <a:gd name="T90" fmla="*/ 43 w 64"/>
              <a:gd name="T91" fmla="*/ 53 h 74"/>
              <a:gd name="T92" fmla="*/ 48 w 64"/>
              <a:gd name="T93" fmla="*/ 60 h 74"/>
              <a:gd name="T94" fmla="*/ 19 w 64"/>
              <a:gd name="T95" fmla="*/ 12 h 74"/>
              <a:gd name="T96" fmla="*/ 22 w 64"/>
              <a:gd name="T97" fmla="*/ 10 h 74"/>
              <a:gd name="T98" fmla="*/ 16 w 64"/>
              <a:gd name="T99" fmla="*/ 6 h 74"/>
              <a:gd name="T100" fmla="*/ 34 w 64"/>
              <a:gd name="T101" fmla="*/ 8 h 74"/>
              <a:gd name="T102" fmla="*/ 31 w 64"/>
              <a:gd name="T103" fmla="*/ 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" h="74">
                <a:moveTo>
                  <a:pt x="48" y="27"/>
                </a:moveTo>
                <a:cubicBezTo>
                  <a:pt x="48" y="29"/>
                  <a:pt x="47" y="31"/>
                  <a:pt x="45" y="31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19" y="41"/>
                  <a:pt x="19" y="41"/>
                </a:cubicBezTo>
                <a:cubicBezTo>
                  <a:pt x="17" y="41"/>
                  <a:pt x="16" y="40"/>
                  <a:pt x="16" y="38"/>
                </a:cubicBezTo>
                <a:cubicBezTo>
                  <a:pt x="16" y="37"/>
                  <a:pt x="18" y="35"/>
                  <a:pt x="20" y="34"/>
                </a:cubicBezTo>
                <a:cubicBezTo>
                  <a:pt x="44" y="25"/>
                  <a:pt x="44" y="25"/>
                  <a:pt x="44" y="25"/>
                </a:cubicBezTo>
                <a:cubicBezTo>
                  <a:pt x="46" y="24"/>
                  <a:pt x="48" y="25"/>
                  <a:pt x="48" y="27"/>
                </a:cubicBezTo>
                <a:close/>
                <a:moveTo>
                  <a:pt x="44" y="17"/>
                </a:moveTo>
                <a:cubicBezTo>
                  <a:pt x="20" y="26"/>
                  <a:pt x="20" y="26"/>
                  <a:pt x="20" y="26"/>
                </a:cubicBezTo>
                <a:cubicBezTo>
                  <a:pt x="18" y="27"/>
                  <a:pt x="16" y="29"/>
                  <a:pt x="16" y="31"/>
                </a:cubicBezTo>
                <a:cubicBezTo>
                  <a:pt x="16" y="32"/>
                  <a:pt x="17" y="33"/>
                  <a:pt x="19" y="33"/>
                </a:cubicBezTo>
                <a:cubicBezTo>
                  <a:pt x="19" y="33"/>
                  <a:pt x="20" y="33"/>
                  <a:pt x="20" y="33"/>
                </a:cubicBezTo>
                <a:cubicBezTo>
                  <a:pt x="45" y="24"/>
                  <a:pt x="45" y="24"/>
                  <a:pt x="45" y="24"/>
                </a:cubicBezTo>
                <a:cubicBezTo>
                  <a:pt x="47" y="23"/>
                  <a:pt x="48" y="21"/>
                  <a:pt x="48" y="19"/>
                </a:cubicBezTo>
                <a:cubicBezTo>
                  <a:pt x="48" y="18"/>
                  <a:pt x="46" y="17"/>
                  <a:pt x="44" y="17"/>
                </a:cubicBezTo>
                <a:close/>
                <a:moveTo>
                  <a:pt x="16" y="23"/>
                </a:moveTo>
                <a:cubicBezTo>
                  <a:pt x="16" y="24"/>
                  <a:pt x="17" y="25"/>
                  <a:pt x="19" y="25"/>
                </a:cubicBezTo>
                <a:cubicBezTo>
                  <a:pt x="19" y="25"/>
                  <a:pt x="20" y="25"/>
                  <a:pt x="20" y="25"/>
                </a:cubicBezTo>
                <a:cubicBezTo>
                  <a:pt x="30" y="21"/>
                  <a:pt x="30" y="21"/>
                  <a:pt x="30" y="21"/>
                </a:cubicBezTo>
                <a:cubicBezTo>
                  <a:pt x="32" y="21"/>
                  <a:pt x="33" y="19"/>
                  <a:pt x="33" y="17"/>
                </a:cubicBezTo>
                <a:cubicBezTo>
                  <a:pt x="33" y="15"/>
                  <a:pt x="31" y="14"/>
                  <a:pt x="29" y="15"/>
                </a:cubicBezTo>
                <a:cubicBezTo>
                  <a:pt x="20" y="19"/>
                  <a:pt x="20" y="19"/>
                  <a:pt x="20" y="19"/>
                </a:cubicBezTo>
                <a:cubicBezTo>
                  <a:pt x="18" y="19"/>
                  <a:pt x="16" y="21"/>
                  <a:pt x="16" y="23"/>
                </a:cubicBezTo>
                <a:close/>
                <a:moveTo>
                  <a:pt x="42" y="59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70"/>
                  <a:pt x="40" y="72"/>
                  <a:pt x="38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6" y="73"/>
                  <a:pt x="35" y="74"/>
                  <a:pt x="34" y="74"/>
                </a:cubicBezTo>
                <a:cubicBezTo>
                  <a:pt x="31" y="74"/>
                  <a:pt x="31" y="74"/>
                  <a:pt x="31" y="74"/>
                </a:cubicBezTo>
                <a:cubicBezTo>
                  <a:pt x="29" y="74"/>
                  <a:pt x="28" y="73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5" y="72"/>
                  <a:pt x="23" y="70"/>
                  <a:pt x="23" y="6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7"/>
                  <a:pt x="24" y="56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1"/>
                  <a:pt x="23" y="49"/>
                  <a:pt x="22" y="47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7" y="48"/>
                  <a:pt x="16" y="47"/>
                  <a:pt x="16" y="46"/>
                </a:cubicBezTo>
                <a:cubicBezTo>
                  <a:pt x="16" y="44"/>
                  <a:pt x="18" y="43"/>
                  <a:pt x="20" y="42"/>
                </a:cubicBezTo>
                <a:cubicBezTo>
                  <a:pt x="44" y="33"/>
                  <a:pt x="44" y="33"/>
                  <a:pt x="44" y="33"/>
                </a:cubicBezTo>
                <a:cubicBezTo>
                  <a:pt x="46" y="32"/>
                  <a:pt x="48" y="33"/>
                  <a:pt x="48" y="35"/>
                </a:cubicBezTo>
                <a:cubicBezTo>
                  <a:pt x="48" y="36"/>
                  <a:pt x="47" y="38"/>
                  <a:pt x="45" y="39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2" y="51"/>
                  <a:pt x="32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47"/>
                  <a:pt x="40" y="42"/>
                  <a:pt x="41" y="42"/>
                </a:cubicBezTo>
                <a:cubicBezTo>
                  <a:pt x="42" y="41"/>
                  <a:pt x="44" y="42"/>
                  <a:pt x="44" y="43"/>
                </a:cubicBezTo>
                <a:cubicBezTo>
                  <a:pt x="45" y="44"/>
                  <a:pt x="45" y="46"/>
                  <a:pt x="43" y="47"/>
                </a:cubicBezTo>
                <a:cubicBezTo>
                  <a:pt x="43" y="47"/>
                  <a:pt x="38" y="50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6"/>
                  <a:pt x="42" y="57"/>
                  <a:pt x="42" y="59"/>
                </a:cubicBezTo>
                <a:close/>
                <a:moveTo>
                  <a:pt x="40" y="59"/>
                </a:moveTo>
                <a:cubicBezTo>
                  <a:pt x="40" y="58"/>
                  <a:pt x="39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6" y="57"/>
                  <a:pt x="25" y="58"/>
                  <a:pt x="25" y="59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69"/>
                  <a:pt x="26" y="70"/>
                  <a:pt x="27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70"/>
                  <a:pt x="40" y="69"/>
                  <a:pt x="40" y="68"/>
                </a:cubicBezTo>
                <a:lnTo>
                  <a:pt x="40" y="59"/>
                </a:lnTo>
                <a:close/>
                <a:moveTo>
                  <a:pt x="48" y="4"/>
                </a:moveTo>
                <a:cubicBezTo>
                  <a:pt x="48" y="4"/>
                  <a:pt x="47" y="4"/>
                  <a:pt x="46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2"/>
                  <a:pt x="44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5" y="13"/>
                  <a:pt x="45" y="12"/>
                  <a:pt x="46" y="12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8" y="4"/>
                </a:cubicBezTo>
                <a:close/>
                <a:moveTo>
                  <a:pt x="21" y="51"/>
                </a:moveTo>
                <a:cubicBezTo>
                  <a:pt x="20" y="51"/>
                  <a:pt x="19" y="51"/>
                  <a:pt x="19" y="52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58"/>
                  <a:pt x="16" y="59"/>
                  <a:pt x="16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59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3"/>
                  <a:pt x="22" y="52"/>
                  <a:pt x="21" y="51"/>
                </a:cubicBezTo>
                <a:close/>
                <a:moveTo>
                  <a:pt x="53" y="21"/>
                </a:moveTo>
                <a:cubicBezTo>
                  <a:pt x="53" y="21"/>
                  <a:pt x="54" y="21"/>
                  <a:pt x="54" y="21"/>
                </a:cubicBezTo>
                <a:cubicBezTo>
                  <a:pt x="59" y="18"/>
                  <a:pt x="59" y="18"/>
                  <a:pt x="59" y="18"/>
                </a:cubicBezTo>
                <a:cubicBezTo>
                  <a:pt x="60" y="18"/>
                  <a:pt x="60" y="17"/>
                  <a:pt x="60" y="16"/>
                </a:cubicBezTo>
                <a:cubicBezTo>
                  <a:pt x="60" y="15"/>
                  <a:pt x="59" y="15"/>
                  <a:pt x="58" y="15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1" y="20"/>
                  <a:pt x="52" y="21"/>
                </a:cubicBezTo>
                <a:cubicBezTo>
                  <a:pt x="52" y="21"/>
                  <a:pt x="53" y="21"/>
                  <a:pt x="53" y="21"/>
                </a:cubicBezTo>
                <a:close/>
                <a:moveTo>
                  <a:pt x="11" y="43"/>
                </a:move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5" y="48"/>
                </a:cubicBezTo>
                <a:cubicBezTo>
                  <a:pt x="5" y="48"/>
                  <a:pt x="5" y="49"/>
                  <a:pt x="6" y="49"/>
                </a:cubicBezTo>
                <a:cubicBezTo>
                  <a:pt x="6" y="49"/>
                  <a:pt x="6" y="49"/>
                  <a:pt x="7" y="48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4"/>
                  <a:pt x="13" y="43"/>
                </a:cubicBezTo>
                <a:cubicBezTo>
                  <a:pt x="12" y="42"/>
                  <a:pt x="11" y="42"/>
                  <a:pt x="11" y="43"/>
                </a:cubicBezTo>
                <a:close/>
                <a:moveTo>
                  <a:pt x="63" y="30"/>
                </a:move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5" y="31"/>
                  <a:pt x="55" y="32"/>
                </a:cubicBezTo>
                <a:cubicBezTo>
                  <a:pt x="55" y="33"/>
                  <a:pt x="56" y="33"/>
                  <a:pt x="56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4" y="33"/>
                  <a:pt x="64" y="33"/>
                  <a:pt x="64" y="32"/>
                </a:cubicBezTo>
                <a:cubicBezTo>
                  <a:pt x="64" y="31"/>
                  <a:pt x="64" y="30"/>
                  <a:pt x="63" y="30"/>
                </a:cubicBezTo>
                <a:close/>
                <a:moveTo>
                  <a:pt x="10" y="32"/>
                </a:moveTo>
                <a:cubicBezTo>
                  <a:pt x="10" y="31"/>
                  <a:pt x="9" y="30"/>
                  <a:pt x="8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33"/>
                  <a:pt x="1" y="33"/>
                  <a:pt x="2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9" y="33"/>
                  <a:pt x="10" y="33"/>
                  <a:pt x="10" y="32"/>
                </a:cubicBezTo>
                <a:close/>
                <a:moveTo>
                  <a:pt x="59" y="46"/>
                </a:moveTo>
                <a:cubicBezTo>
                  <a:pt x="54" y="43"/>
                  <a:pt x="54" y="43"/>
                  <a:pt x="54" y="43"/>
                </a:cubicBezTo>
                <a:cubicBezTo>
                  <a:pt x="53" y="42"/>
                  <a:pt x="52" y="42"/>
                  <a:pt x="52" y="43"/>
                </a:cubicBezTo>
                <a:cubicBezTo>
                  <a:pt x="51" y="44"/>
                  <a:pt x="52" y="45"/>
                  <a:pt x="52" y="45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9"/>
                  <a:pt x="58" y="49"/>
                  <a:pt x="59" y="49"/>
                </a:cubicBezTo>
                <a:cubicBezTo>
                  <a:pt x="59" y="49"/>
                  <a:pt x="60" y="48"/>
                  <a:pt x="60" y="48"/>
                </a:cubicBezTo>
                <a:cubicBezTo>
                  <a:pt x="60" y="47"/>
                  <a:pt x="60" y="46"/>
                  <a:pt x="59" y="46"/>
                </a:cubicBezTo>
                <a:close/>
                <a:moveTo>
                  <a:pt x="12" y="19"/>
                </a:moveTo>
                <a:cubicBezTo>
                  <a:pt x="7" y="15"/>
                  <a:pt x="7" y="15"/>
                  <a:pt x="7" y="15"/>
                </a:cubicBezTo>
                <a:cubicBezTo>
                  <a:pt x="6" y="15"/>
                  <a:pt x="5" y="15"/>
                  <a:pt x="5" y="16"/>
                </a:cubicBezTo>
                <a:cubicBezTo>
                  <a:pt x="4" y="17"/>
                  <a:pt x="4" y="18"/>
                  <a:pt x="5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0"/>
                  <a:pt x="13" y="19"/>
                  <a:pt x="12" y="19"/>
                </a:cubicBezTo>
                <a:close/>
                <a:moveTo>
                  <a:pt x="46" y="52"/>
                </a:moveTo>
                <a:cubicBezTo>
                  <a:pt x="45" y="51"/>
                  <a:pt x="44" y="51"/>
                  <a:pt x="44" y="51"/>
                </a:cubicBezTo>
                <a:cubicBezTo>
                  <a:pt x="43" y="52"/>
                  <a:pt x="43" y="53"/>
                  <a:pt x="43" y="53"/>
                </a:cubicBezTo>
                <a:cubicBezTo>
                  <a:pt x="46" y="59"/>
                  <a:pt x="46" y="59"/>
                  <a:pt x="46" y="59"/>
                </a:cubicBezTo>
                <a:cubicBezTo>
                  <a:pt x="47" y="60"/>
                  <a:pt x="47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9" y="59"/>
                  <a:pt x="49" y="58"/>
                  <a:pt x="49" y="58"/>
                </a:cubicBezTo>
                <a:lnTo>
                  <a:pt x="46" y="52"/>
                </a:lnTo>
                <a:close/>
                <a:moveTo>
                  <a:pt x="19" y="12"/>
                </a:moveTo>
                <a:cubicBezTo>
                  <a:pt x="19" y="12"/>
                  <a:pt x="20" y="13"/>
                  <a:pt x="20" y="13"/>
                </a:cubicBezTo>
                <a:cubicBezTo>
                  <a:pt x="21" y="13"/>
                  <a:pt x="21" y="12"/>
                  <a:pt x="21" y="12"/>
                </a:cubicBezTo>
                <a:cubicBezTo>
                  <a:pt x="22" y="12"/>
                  <a:pt x="22" y="11"/>
                  <a:pt x="22" y="10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4"/>
                  <a:pt x="17" y="4"/>
                  <a:pt x="16" y="4"/>
                </a:cubicBezTo>
                <a:cubicBezTo>
                  <a:pt x="16" y="5"/>
                  <a:pt x="15" y="5"/>
                  <a:pt x="16" y="6"/>
                </a:cubicBezTo>
                <a:lnTo>
                  <a:pt x="19" y="12"/>
                </a:lnTo>
                <a:close/>
                <a:moveTo>
                  <a:pt x="32" y="9"/>
                </a:moveTo>
                <a:cubicBezTo>
                  <a:pt x="33" y="9"/>
                  <a:pt x="34" y="9"/>
                  <a:pt x="34" y="8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3" y="0"/>
                  <a:pt x="32" y="0"/>
                </a:cubicBezTo>
                <a:cubicBezTo>
                  <a:pt x="31" y="0"/>
                  <a:pt x="31" y="1"/>
                  <a:pt x="31" y="1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9"/>
                  <a:pt x="31" y="9"/>
                  <a:pt x="32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97293" y="4085654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Exclusive Material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5319" y="1532947"/>
            <a:ext cx="1126647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dot product of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 is written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∙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and is defined two ways:</a:t>
            </a:r>
          </a:p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he two definitions are the same. They are related to one another by the Law of Cosines.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FDB2B7-0916-4454-8438-05DCE0A0DEC6}"/>
                  </a:ext>
                </a:extLst>
              </p:cNvPr>
              <p:cNvSpPr txBox="1"/>
              <p:nvPr/>
            </p:nvSpPr>
            <p:spPr>
              <a:xfrm>
                <a:off x="959850" y="2173135"/>
                <a:ext cx="513935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3200" i="0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b="1" i="0" smtClean="0">
                          <a:highlight>
                            <a:srgbClr val="00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∙ 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sSub>
                        <m:sSubPr>
                          <m:ctrlPr>
                            <a:rPr lang="en-US" sz="320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i="1" dirty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dirty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200" i="1" dirty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 dirty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200" i="1" dirty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FFDB2B7-0916-4454-8438-05DCE0A0D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50" y="2173135"/>
                <a:ext cx="5139356" cy="492443"/>
              </a:xfrm>
              <a:prstGeom prst="rect">
                <a:avLst/>
              </a:prstGeom>
              <a:blipFill>
                <a:blip r:embed="rId6"/>
                <a:stretch>
                  <a:fillRect t="-1235" b="-123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8717C1-70FE-47F0-912E-670668854E4A}"/>
                  </a:ext>
                </a:extLst>
              </p:cNvPr>
              <p:cNvSpPr txBox="1"/>
              <p:nvPr/>
            </p:nvSpPr>
            <p:spPr>
              <a:xfrm>
                <a:off x="959850" y="2711798"/>
                <a:ext cx="1097338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3200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1" i="0" smtClean="0">
                          <a:latin typeface="Cambria Math" panose="020405030504060302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sz="3200" dirty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∙ 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v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solidFill>
                            <a:srgbClr val="3F3F3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m:t> =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1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𝑢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1" i="1" dirty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𝑣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𝑐𝑜𝑠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𝑎𝑛𝑔𝑙𝑒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𝑓𝑜𝑟𝑚𝑒𝑑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8717C1-70FE-47F0-912E-67066885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50" y="2711798"/>
                <a:ext cx="10973389" cy="492443"/>
              </a:xfrm>
              <a:prstGeom prst="rect">
                <a:avLst/>
              </a:prstGeom>
              <a:blipFill>
                <a:blip r:embed="rId4"/>
                <a:stretch>
                  <a:fillRect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82A007-9CD6-4280-8876-C3657E810B1A}"/>
                  </a:ext>
                </a:extLst>
              </p:cNvPr>
              <p:cNvSpPr txBox="1"/>
              <p:nvPr/>
            </p:nvSpPr>
            <p:spPr>
              <a:xfrm>
                <a:off x="156140" y="4252185"/>
                <a:ext cx="807317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just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highlight>
                      <a:srgbClr val="00FFFF"/>
                    </a:highlight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The first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highlight>
                      <a:srgbClr val="00FFFF"/>
                    </a:highlight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method of calculation is easier because it is the sum of the products of corresponding components. </a:t>
                </a:r>
              </a:p>
              <a:p>
                <a:pPr marR="0" lvl="0" algn="just" defTabSz="9144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The second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method of calculation can be used if we know the angle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formed by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82A007-9CD6-4280-8876-C3657E810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40" y="4252185"/>
                <a:ext cx="8073171" cy="2246769"/>
              </a:xfrm>
              <a:prstGeom prst="rect">
                <a:avLst/>
              </a:prstGeom>
              <a:blipFill>
                <a:blip r:embed="rId5"/>
                <a:stretch>
                  <a:fillRect l="-1586" t="-2717" r="-2568" b="-7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The Dot Product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8167FEB5-21D6-419C-ACCB-0E918E3EB60C}"/>
              </a:ext>
            </a:extLst>
          </p:cNvPr>
          <p:cNvSpPr txBox="1">
            <a:spLocks/>
          </p:cNvSpPr>
          <p:nvPr/>
        </p:nvSpPr>
        <p:spPr>
          <a:xfrm>
            <a:off x="288037" y="3019950"/>
            <a:ext cx="1791592" cy="831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Solution: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7400" y="654913"/>
            <a:ext cx="2063789" cy="831822"/>
          </a:xfr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i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743FD0-9E05-4C68-95D2-10331DA2183E}"/>
                  </a:ext>
                </a:extLst>
              </p:cNvPr>
              <p:cNvSpPr txBox="1"/>
              <p:nvPr/>
            </p:nvSpPr>
            <p:spPr>
              <a:xfrm>
                <a:off x="608512" y="1534143"/>
                <a:ext cx="1097497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Find </a:t>
                </a:r>
                <a:r>
                  <a:rPr lang="en-US" sz="2800" b="1" dirty="0"/>
                  <a:t>u</a:t>
                </a:r>
                <a:r>
                  <a:rPr lang="en-US" sz="2800" dirty="0"/>
                  <a:t> ∙ </a:t>
                </a:r>
                <a:r>
                  <a:rPr lang="en-US" sz="2800" b="1" dirty="0"/>
                  <a:t>v</a:t>
                </a:r>
                <a:r>
                  <a:rPr lang="en-US" sz="2800" dirty="0"/>
                  <a:t>, where </a:t>
                </a:r>
                <a:r>
                  <a:rPr lang="en-US" sz="2800" b="1" dirty="0"/>
                  <a:t>u</a:t>
                </a:r>
                <a:r>
                  <a:rPr lang="en-US" sz="2800" dirty="0"/>
                  <a:t> = 3i, −4j,1k and </a:t>
                </a:r>
                <a:r>
                  <a:rPr lang="en-US" sz="2800" b="1" dirty="0"/>
                  <a:t>v</a:t>
                </a:r>
                <a:r>
                  <a:rPr lang="en-US" sz="2800" dirty="0"/>
                  <a:t> = 5i,2j, −6k, then find the angle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formed by </a:t>
                </a:r>
                <a:r>
                  <a:rPr lang="en-US" sz="2800" b="1" dirty="0"/>
                  <a:t>u</a:t>
                </a:r>
                <a:r>
                  <a:rPr lang="en-US" sz="2800" dirty="0"/>
                  <a:t> and </a:t>
                </a:r>
                <a:r>
                  <a:rPr lang="en-US" sz="2800" b="1" dirty="0"/>
                  <a:t>v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B743FD0-9E05-4C68-95D2-10331DA21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12" y="1534143"/>
                <a:ext cx="10974976" cy="954107"/>
              </a:xfrm>
              <a:prstGeom prst="rect">
                <a:avLst/>
              </a:prstGeom>
              <a:blipFill>
                <a:blip r:embed="rId4"/>
                <a:stretch>
                  <a:fillRect l="-1167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4EB77-6C3A-4571-9686-A5F514DA4D43}"/>
              </a:ext>
            </a:extLst>
          </p:cNvPr>
          <p:cNvGrpSpPr/>
          <p:nvPr/>
        </p:nvGrpSpPr>
        <p:grpSpPr>
          <a:xfrm>
            <a:off x="288037" y="3868235"/>
            <a:ext cx="5576101" cy="1592219"/>
            <a:chOff x="397400" y="3422887"/>
            <a:chExt cx="5576101" cy="15922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DCE380-0E72-4604-B387-61CE55F63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400" y="3892200"/>
              <a:ext cx="4952555" cy="112290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EB542D4-8B44-4F93-AD95-3863D03C4BCA}"/>
                </a:ext>
              </a:extLst>
            </p:cNvPr>
            <p:cNvSpPr txBox="1"/>
            <p:nvPr/>
          </p:nvSpPr>
          <p:spPr>
            <a:xfrm>
              <a:off x="397400" y="3422887"/>
              <a:ext cx="557610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20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Using the first method of calculation, we have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8D8BA0-94EA-4C25-9C14-CB038517D13D}"/>
              </a:ext>
            </a:extLst>
          </p:cNvPr>
          <p:cNvCxnSpPr>
            <a:cxnSpLocks/>
          </p:cNvCxnSpPr>
          <p:nvPr/>
        </p:nvCxnSpPr>
        <p:spPr>
          <a:xfrm>
            <a:off x="5973510" y="2615013"/>
            <a:ext cx="0" cy="40986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C794DF5-005E-4BB4-BF23-6A056041A6D4}"/>
              </a:ext>
            </a:extLst>
          </p:cNvPr>
          <p:cNvGrpSpPr/>
          <p:nvPr/>
        </p:nvGrpSpPr>
        <p:grpSpPr>
          <a:xfrm>
            <a:off x="6096000" y="2518191"/>
            <a:ext cx="6097424" cy="2028003"/>
            <a:chOff x="6096000" y="2518191"/>
            <a:chExt cx="6097424" cy="20280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A949FEC-3D08-4BC4-95C8-E062069268F3}"/>
                    </a:ext>
                  </a:extLst>
                </p:cNvPr>
                <p:cNvSpPr txBox="1"/>
                <p:nvPr/>
              </p:nvSpPr>
              <p:spPr>
                <a:xfrm>
                  <a:off x="6096000" y="2518191"/>
                  <a:ext cx="6097424" cy="11524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2200" b="1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To find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2200" b="1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 we use the second method of calculation and solve for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en-US" sz="2200" b="1" i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, using a calculator in degree mode for the last step.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A949FEC-3D08-4BC4-95C8-E062069268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518191"/>
                  <a:ext cx="6097424" cy="1152495"/>
                </a:xfrm>
                <a:prstGeom prst="rect">
                  <a:avLst/>
                </a:prstGeom>
                <a:blipFill>
                  <a:blip r:embed="rId6"/>
                  <a:stretch>
                    <a:fillRect l="-1300" t="-1587" r="-1500" b="-10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ED1432-84F1-4B18-BF26-F02F092D5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46217" y="3700627"/>
              <a:ext cx="5464280" cy="8455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05638" y="578640"/>
            <a:ext cx="4764568" cy="921114"/>
          </a:xfr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D" sz="4800" b="1" dirty="0">
                <a:latin typeface="Calibri" panose="020F0502020204030204" pitchFamily="34" charset="0"/>
                <a:cs typeface="Calibri" panose="020F0502020204030204" pitchFamily="34" charset="0"/>
              </a:rPr>
              <a:t>The Cross Product</a:t>
            </a:r>
          </a:p>
        </p:txBody>
      </p:sp>
      <p:sp>
        <p:nvSpPr>
          <p:cNvPr id="10" name="Rectangle 9"/>
          <p:cNvSpPr/>
          <p:nvPr/>
        </p:nvSpPr>
        <p:spPr>
          <a:xfrm rot="10800000">
            <a:off x="397400" y="182640"/>
            <a:ext cx="1642363" cy="396000"/>
          </a:xfrm>
          <a:prstGeom prst="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156811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Dot and Cross Products </a:t>
            </a:r>
          </a:p>
        </p:txBody>
      </p:sp>
      <p:sp>
        <p:nvSpPr>
          <p:cNvPr id="16" name="Freeform 231"/>
          <p:cNvSpPr>
            <a:spLocks noEditPoints="1"/>
          </p:cNvSpPr>
          <p:nvPr/>
        </p:nvSpPr>
        <p:spPr bwMode="auto">
          <a:xfrm>
            <a:off x="8622456" y="4360928"/>
            <a:ext cx="463704" cy="558902"/>
          </a:xfrm>
          <a:custGeom>
            <a:avLst/>
            <a:gdLst>
              <a:gd name="T0" fmla="*/ 20 w 64"/>
              <a:gd name="T1" fmla="*/ 40 h 74"/>
              <a:gd name="T2" fmla="*/ 20 w 64"/>
              <a:gd name="T3" fmla="*/ 34 h 74"/>
              <a:gd name="T4" fmla="*/ 44 w 64"/>
              <a:gd name="T5" fmla="*/ 17 h 74"/>
              <a:gd name="T6" fmla="*/ 19 w 64"/>
              <a:gd name="T7" fmla="*/ 33 h 74"/>
              <a:gd name="T8" fmla="*/ 48 w 64"/>
              <a:gd name="T9" fmla="*/ 19 h 74"/>
              <a:gd name="T10" fmla="*/ 19 w 64"/>
              <a:gd name="T11" fmla="*/ 25 h 74"/>
              <a:gd name="T12" fmla="*/ 33 w 64"/>
              <a:gd name="T13" fmla="*/ 17 h 74"/>
              <a:gd name="T14" fmla="*/ 16 w 64"/>
              <a:gd name="T15" fmla="*/ 23 h 74"/>
              <a:gd name="T16" fmla="*/ 38 w 64"/>
              <a:gd name="T17" fmla="*/ 72 h 74"/>
              <a:gd name="T18" fmla="*/ 31 w 64"/>
              <a:gd name="T19" fmla="*/ 74 h 74"/>
              <a:gd name="T20" fmla="*/ 23 w 64"/>
              <a:gd name="T21" fmla="*/ 68 h 74"/>
              <a:gd name="T22" fmla="*/ 26 w 64"/>
              <a:gd name="T23" fmla="*/ 55 h 74"/>
              <a:gd name="T24" fmla="*/ 19 w 64"/>
              <a:gd name="T25" fmla="*/ 48 h 74"/>
              <a:gd name="T26" fmla="*/ 44 w 64"/>
              <a:gd name="T27" fmla="*/ 33 h 74"/>
              <a:gd name="T28" fmla="*/ 28 w 64"/>
              <a:gd name="T29" fmla="*/ 45 h 74"/>
              <a:gd name="T30" fmla="*/ 33 w 64"/>
              <a:gd name="T31" fmla="*/ 55 h 74"/>
              <a:gd name="T32" fmla="*/ 44 w 64"/>
              <a:gd name="T33" fmla="*/ 43 h 74"/>
              <a:gd name="T34" fmla="*/ 38 w 64"/>
              <a:gd name="T35" fmla="*/ 55 h 74"/>
              <a:gd name="T36" fmla="*/ 38 w 64"/>
              <a:gd name="T37" fmla="*/ 57 h 74"/>
              <a:gd name="T38" fmla="*/ 37 w 64"/>
              <a:gd name="T39" fmla="*/ 57 h 74"/>
              <a:gd name="T40" fmla="*/ 31 w 64"/>
              <a:gd name="T41" fmla="*/ 57 h 74"/>
              <a:gd name="T42" fmla="*/ 25 w 64"/>
              <a:gd name="T43" fmla="*/ 59 h 74"/>
              <a:gd name="T44" fmla="*/ 28 w 64"/>
              <a:gd name="T45" fmla="*/ 70 h 74"/>
              <a:gd name="T46" fmla="*/ 40 w 64"/>
              <a:gd name="T47" fmla="*/ 68 h 74"/>
              <a:gd name="T48" fmla="*/ 46 w 64"/>
              <a:gd name="T49" fmla="*/ 5 h 74"/>
              <a:gd name="T50" fmla="*/ 44 w 64"/>
              <a:gd name="T51" fmla="*/ 13 h 74"/>
              <a:gd name="T52" fmla="*/ 48 w 64"/>
              <a:gd name="T53" fmla="*/ 4 h 74"/>
              <a:gd name="T54" fmla="*/ 16 w 64"/>
              <a:gd name="T55" fmla="*/ 58 h 74"/>
              <a:gd name="T56" fmla="*/ 18 w 64"/>
              <a:gd name="T57" fmla="*/ 59 h 74"/>
              <a:gd name="T58" fmla="*/ 53 w 64"/>
              <a:gd name="T59" fmla="*/ 21 h 74"/>
              <a:gd name="T60" fmla="*/ 60 w 64"/>
              <a:gd name="T61" fmla="*/ 16 h 74"/>
              <a:gd name="T62" fmla="*/ 52 w 64"/>
              <a:gd name="T63" fmla="*/ 21 h 74"/>
              <a:gd name="T64" fmla="*/ 5 w 64"/>
              <a:gd name="T65" fmla="*/ 46 h 74"/>
              <a:gd name="T66" fmla="*/ 7 w 64"/>
              <a:gd name="T67" fmla="*/ 48 h 74"/>
              <a:gd name="T68" fmla="*/ 11 w 64"/>
              <a:gd name="T69" fmla="*/ 43 h 74"/>
              <a:gd name="T70" fmla="*/ 55 w 64"/>
              <a:gd name="T71" fmla="*/ 32 h 74"/>
              <a:gd name="T72" fmla="*/ 64 w 64"/>
              <a:gd name="T73" fmla="*/ 32 h 74"/>
              <a:gd name="T74" fmla="*/ 8 w 64"/>
              <a:gd name="T75" fmla="*/ 30 h 74"/>
              <a:gd name="T76" fmla="*/ 2 w 64"/>
              <a:gd name="T77" fmla="*/ 33 h 74"/>
              <a:gd name="T78" fmla="*/ 59 w 64"/>
              <a:gd name="T79" fmla="*/ 46 h 74"/>
              <a:gd name="T80" fmla="*/ 52 w 64"/>
              <a:gd name="T81" fmla="*/ 45 h 74"/>
              <a:gd name="T82" fmla="*/ 60 w 64"/>
              <a:gd name="T83" fmla="*/ 48 h 74"/>
              <a:gd name="T84" fmla="*/ 7 w 64"/>
              <a:gd name="T85" fmla="*/ 15 h 74"/>
              <a:gd name="T86" fmla="*/ 11 w 64"/>
              <a:gd name="T87" fmla="*/ 21 h 74"/>
              <a:gd name="T88" fmla="*/ 12 w 64"/>
              <a:gd name="T89" fmla="*/ 19 h 74"/>
              <a:gd name="T90" fmla="*/ 43 w 64"/>
              <a:gd name="T91" fmla="*/ 53 h 74"/>
              <a:gd name="T92" fmla="*/ 48 w 64"/>
              <a:gd name="T93" fmla="*/ 60 h 74"/>
              <a:gd name="T94" fmla="*/ 19 w 64"/>
              <a:gd name="T95" fmla="*/ 12 h 74"/>
              <a:gd name="T96" fmla="*/ 22 w 64"/>
              <a:gd name="T97" fmla="*/ 10 h 74"/>
              <a:gd name="T98" fmla="*/ 16 w 64"/>
              <a:gd name="T99" fmla="*/ 6 h 74"/>
              <a:gd name="T100" fmla="*/ 34 w 64"/>
              <a:gd name="T101" fmla="*/ 8 h 74"/>
              <a:gd name="T102" fmla="*/ 31 w 64"/>
              <a:gd name="T103" fmla="*/ 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4" h="74">
                <a:moveTo>
                  <a:pt x="48" y="27"/>
                </a:moveTo>
                <a:cubicBezTo>
                  <a:pt x="48" y="29"/>
                  <a:pt x="47" y="31"/>
                  <a:pt x="45" y="31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40"/>
                  <a:pt x="19" y="41"/>
                  <a:pt x="19" y="41"/>
                </a:cubicBezTo>
                <a:cubicBezTo>
                  <a:pt x="17" y="41"/>
                  <a:pt x="16" y="40"/>
                  <a:pt x="16" y="38"/>
                </a:cubicBezTo>
                <a:cubicBezTo>
                  <a:pt x="16" y="37"/>
                  <a:pt x="18" y="35"/>
                  <a:pt x="20" y="34"/>
                </a:cubicBezTo>
                <a:cubicBezTo>
                  <a:pt x="44" y="25"/>
                  <a:pt x="44" y="25"/>
                  <a:pt x="44" y="25"/>
                </a:cubicBezTo>
                <a:cubicBezTo>
                  <a:pt x="46" y="24"/>
                  <a:pt x="48" y="25"/>
                  <a:pt x="48" y="27"/>
                </a:cubicBezTo>
                <a:close/>
                <a:moveTo>
                  <a:pt x="44" y="17"/>
                </a:moveTo>
                <a:cubicBezTo>
                  <a:pt x="20" y="26"/>
                  <a:pt x="20" y="26"/>
                  <a:pt x="20" y="26"/>
                </a:cubicBezTo>
                <a:cubicBezTo>
                  <a:pt x="18" y="27"/>
                  <a:pt x="16" y="29"/>
                  <a:pt x="16" y="31"/>
                </a:cubicBezTo>
                <a:cubicBezTo>
                  <a:pt x="16" y="32"/>
                  <a:pt x="17" y="33"/>
                  <a:pt x="19" y="33"/>
                </a:cubicBezTo>
                <a:cubicBezTo>
                  <a:pt x="19" y="33"/>
                  <a:pt x="20" y="33"/>
                  <a:pt x="20" y="33"/>
                </a:cubicBezTo>
                <a:cubicBezTo>
                  <a:pt x="45" y="24"/>
                  <a:pt x="45" y="24"/>
                  <a:pt x="45" y="24"/>
                </a:cubicBezTo>
                <a:cubicBezTo>
                  <a:pt x="47" y="23"/>
                  <a:pt x="48" y="21"/>
                  <a:pt x="48" y="19"/>
                </a:cubicBezTo>
                <a:cubicBezTo>
                  <a:pt x="48" y="18"/>
                  <a:pt x="46" y="17"/>
                  <a:pt x="44" y="17"/>
                </a:cubicBezTo>
                <a:close/>
                <a:moveTo>
                  <a:pt x="16" y="23"/>
                </a:moveTo>
                <a:cubicBezTo>
                  <a:pt x="16" y="24"/>
                  <a:pt x="17" y="25"/>
                  <a:pt x="19" y="25"/>
                </a:cubicBezTo>
                <a:cubicBezTo>
                  <a:pt x="19" y="25"/>
                  <a:pt x="20" y="25"/>
                  <a:pt x="20" y="25"/>
                </a:cubicBezTo>
                <a:cubicBezTo>
                  <a:pt x="30" y="21"/>
                  <a:pt x="30" y="21"/>
                  <a:pt x="30" y="21"/>
                </a:cubicBezTo>
                <a:cubicBezTo>
                  <a:pt x="32" y="21"/>
                  <a:pt x="33" y="19"/>
                  <a:pt x="33" y="17"/>
                </a:cubicBezTo>
                <a:cubicBezTo>
                  <a:pt x="33" y="15"/>
                  <a:pt x="31" y="14"/>
                  <a:pt x="29" y="15"/>
                </a:cubicBezTo>
                <a:cubicBezTo>
                  <a:pt x="20" y="19"/>
                  <a:pt x="20" y="19"/>
                  <a:pt x="20" y="19"/>
                </a:cubicBezTo>
                <a:cubicBezTo>
                  <a:pt x="18" y="19"/>
                  <a:pt x="16" y="21"/>
                  <a:pt x="16" y="23"/>
                </a:cubicBezTo>
                <a:close/>
                <a:moveTo>
                  <a:pt x="42" y="59"/>
                </a:moveTo>
                <a:cubicBezTo>
                  <a:pt x="42" y="68"/>
                  <a:pt x="42" y="68"/>
                  <a:pt x="42" y="68"/>
                </a:cubicBezTo>
                <a:cubicBezTo>
                  <a:pt x="42" y="70"/>
                  <a:pt x="40" y="72"/>
                  <a:pt x="38" y="72"/>
                </a:cubicBezTo>
                <a:cubicBezTo>
                  <a:pt x="37" y="72"/>
                  <a:pt x="37" y="72"/>
                  <a:pt x="37" y="72"/>
                </a:cubicBezTo>
                <a:cubicBezTo>
                  <a:pt x="36" y="73"/>
                  <a:pt x="35" y="74"/>
                  <a:pt x="34" y="74"/>
                </a:cubicBezTo>
                <a:cubicBezTo>
                  <a:pt x="31" y="74"/>
                  <a:pt x="31" y="74"/>
                  <a:pt x="31" y="74"/>
                </a:cubicBezTo>
                <a:cubicBezTo>
                  <a:pt x="29" y="74"/>
                  <a:pt x="28" y="73"/>
                  <a:pt x="27" y="72"/>
                </a:cubicBezTo>
                <a:cubicBezTo>
                  <a:pt x="27" y="72"/>
                  <a:pt x="27" y="72"/>
                  <a:pt x="27" y="72"/>
                </a:cubicBezTo>
                <a:cubicBezTo>
                  <a:pt x="25" y="72"/>
                  <a:pt x="23" y="70"/>
                  <a:pt x="23" y="68"/>
                </a:cubicBezTo>
                <a:cubicBezTo>
                  <a:pt x="23" y="59"/>
                  <a:pt x="23" y="59"/>
                  <a:pt x="23" y="59"/>
                </a:cubicBezTo>
                <a:cubicBezTo>
                  <a:pt x="23" y="57"/>
                  <a:pt x="24" y="56"/>
                  <a:pt x="26" y="55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1"/>
                  <a:pt x="23" y="49"/>
                  <a:pt x="22" y="47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7" y="48"/>
                  <a:pt x="16" y="47"/>
                  <a:pt x="16" y="46"/>
                </a:cubicBezTo>
                <a:cubicBezTo>
                  <a:pt x="16" y="44"/>
                  <a:pt x="18" y="43"/>
                  <a:pt x="20" y="42"/>
                </a:cubicBezTo>
                <a:cubicBezTo>
                  <a:pt x="44" y="33"/>
                  <a:pt x="44" y="33"/>
                  <a:pt x="44" y="33"/>
                </a:cubicBezTo>
                <a:cubicBezTo>
                  <a:pt x="46" y="32"/>
                  <a:pt x="48" y="33"/>
                  <a:pt x="48" y="35"/>
                </a:cubicBezTo>
                <a:cubicBezTo>
                  <a:pt x="48" y="36"/>
                  <a:pt x="47" y="38"/>
                  <a:pt x="45" y="39"/>
                </a:cubicBezTo>
                <a:cubicBezTo>
                  <a:pt x="28" y="45"/>
                  <a:pt x="28" y="45"/>
                  <a:pt x="28" y="45"/>
                </a:cubicBezTo>
                <a:cubicBezTo>
                  <a:pt x="30" y="47"/>
                  <a:pt x="32" y="51"/>
                  <a:pt x="32" y="55"/>
                </a:cubicBezTo>
                <a:cubicBezTo>
                  <a:pt x="32" y="55"/>
                  <a:pt x="32" y="55"/>
                  <a:pt x="32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55"/>
                  <a:pt x="33" y="55"/>
                  <a:pt x="33" y="55"/>
                </a:cubicBezTo>
                <a:cubicBezTo>
                  <a:pt x="33" y="47"/>
                  <a:pt x="40" y="42"/>
                  <a:pt x="41" y="42"/>
                </a:cubicBezTo>
                <a:cubicBezTo>
                  <a:pt x="42" y="41"/>
                  <a:pt x="44" y="42"/>
                  <a:pt x="44" y="43"/>
                </a:cubicBezTo>
                <a:cubicBezTo>
                  <a:pt x="45" y="44"/>
                  <a:pt x="45" y="46"/>
                  <a:pt x="43" y="47"/>
                </a:cubicBezTo>
                <a:cubicBezTo>
                  <a:pt x="43" y="47"/>
                  <a:pt x="38" y="50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40" y="56"/>
                  <a:pt x="42" y="57"/>
                  <a:pt x="42" y="59"/>
                </a:cubicBezTo>
                <a:close/>
                <a:moveTo>
                  <a:pt x="40" y="59"/>
                </a:moveTo>
                <a:cubicBezTo>
                  <a:pt x="40" y="58"/>
                  <a:pt x="39" y="57"/>
                  <a:pt x="38" y="57"/>
                </a:cubicBezTo>
                <a:cubicBezTo>
                  <a:pt x="38" y="57"/>
                  <a:pt x="38" y="57"/>
                  <a:pt x="38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7" y="57"/>
                  <a:pt x="37" y="57"/>
                  <a:pt x="3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1" y="57"/>
                  <a:pt x="31" y="57"/>
                  <a:pt x="31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7"/>
                  <a:pt x="27" y="57"/>
                  <a:pt x="27" y="57"/>
                </a:cubicBezTo>
                <a:cubicBezTo>
                  <a:pt x="26" y="57"/>
                  <a:pt x="25" y="58"/>
                  <a:pt x="25" y="59"/>
                </a:cubicBezTo>
                <a:cubicBezTo>
                  <a:pt x="25" y="68"/>
                  <a:pt x="25" y="68"/>
                  <a:pt x="25" y="68"/>
                </a:cubicBezTo>
                <a:cubicBezTo>
                  <a:pt x="25" y="69"/>
                  <a:pt x="26" y="70"/>
                  <a:pt x="27" y="70"/>
                </a:cubicBezTo>
                <a:cubicBezTo>
                  <a:pt x="28" y="70"/>
                  <a:pt x="28" y="70"/>
                  <a:pt x="28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38" y="70"/>
                  <a:pt x="38" y="70"/>
                  <a:pt x="38" y="70"/>
                </a:cubicBezTo>
                <a:cubicBezTo>
                  <a:pt x="39" y="70"/>
                  <a:pt x="40" y="69"/>
                  <a:pt x="40" y="68"/>
                </a:cubicBezTo>
                <a:lnTo>
                  <a:pt x="40" y="59"/>
                </a:lnTo>
                <a:close/>
                <a:moveTo>
                  <a:pt x="48" y="4"/>
                </a:moveTo>
                <a:cubicBezTo>
                  <a:pt x="48" y="4"/>
                  <a:pt x="47" y="4"/>
                  <a:pt x="46" y="5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1"/>
                  <a:pt x="43" y="12"/>
                  <a:pt x="44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5" y="13"/>
                  <a:pt x="45" y="12"/>
                  <a:pt x="46" y="12"/>
                </a:cubicBezTo>
                <a:cubicBezTo>
                  <a:pt x="49" y="6"/>
                  <a:pt x="49" y="6"/>
                  <a:pt x="49" y="6"/>
                </a:cubicBezTo>
                <a:cubicBezTo>
                  <a:pt x="49" y="5"/>
                  <a:pt x="49" y="5"/>
                  <a:pt x="48" y="4"/>
                </a:cubicBezTo>
                <a:close/>
                <a:moveTo>
                  <a:pt x="21" y="51"/>
                </a:moveTo>
                <a:cubicBezTo>
                  <a:pt x="20" y="51"/>
                  <a:pt x="19" y="51"/>
                  <a:pt x="19" y="52"/>
                </a:cubicBezTo>
                <a:cubicBezTo>
                  <a:pt x="16" y="58"/>
                  <a:pt x="16" y="58"/>
                  <a:pt x="16" y="58"/>
                </a:cubicBezTo>
                <a:cubicBezTo>
                  <a:pt x="15" y="58"/>
                  <a:pt x="16" y="59"/>
                  <a:pt x="16" y="60"/>
                </a:cubicBezTo>
                <a:cubicBezTo>
                  <a:pt x="17" y="60"/>
                  <a:pt x="17" y="60"/>
                  <a:pt x="17" y="60"/>
                </a:cubicBezTo>
                <a:cubicBezTo>
                  <a:pt x="18" y="60"/>
                  <a:pt x="18" y="60"/>
                  <a:pt x="18" y="59"/>
                </a:cubicBezTo>
                <a:cubicBezTo>
                  <a:pt x="22" y="53"/>
                  <a:pt x="22" y="53"/>
                  <a:pt x="22" y="53"/>
                </a:cubicBezTo>
                <a:cubicBezTo>
                  <a:pt x="22" y="53"/>
                  <a:pt x="22" y="52"/>
                  <a:pt x="21" y="51"/>
                </a:cubicBezTo>
                <a:close/>
                <a:moveTo>
                  <a:pt x="53" y="21"/>
                </a:moveTo>
                <a:cubicBezTo>
                  <a:pt x="53" y="21"/>
                  <a:pt x="54" y="21"/>
                  <a:pt x="54" y="21"/>
                </a:cubicBezTo>
                <a:cubicBezTo>
                  <a:pt x="59" y="18"/>
                  <a:pt x="59" y="18"/>
                  <a:pt x="59" y="18"/>
                </a:cubicBezTo>
                <a:cubicBezTo>
                  <a:pt x="60" y="18"/>
                  <a:pt x="60" y="17"/>
                  <a:pt x="60" y="16"/>
                </a:cubicBezTo>
                <a:cubicBezTo>
                  <a:pt x="60" y="15"/>
                  <a:pt x="59" y="15"/>
                  <a:pt x="58" y="15"/>
                </a:cubicBezTo>
                <a:cubicBezTo>
                  <a:pt x="52" y="19"/>
                  <a:pt x="52" y="19"/>
                  <a:pt x="52" y="19"/>
                </a:cubicBezTo>
                <a:cubicBezTo>
                  <a:pt x="52" y="19"/>
                  <a:pt x="51" y="20"/>
                  <a:pt x="52" y="21"/>
                </a:cubicBezTo>
                <a:cubicBezTo>
                  <a:pt x="52" y="21"/>
                  <a:pt x="53" y="21"/>
                  <a:pt x="53" y="21"/>
                </a:cubicBezTo>
                <a:close/>
                <a:moveTo>
                  <a:pt x="11" y="43"/>
                </a:moveTo>
                <a:cubicBezTo>
                  <a:pt x="5" y="46"/>
                  <a:pt x="5" y="46"/>
                  <a:pt x="5" y="46"/>
                </a:cubicBezTo>
                <a:cubicBezTo>
                  <a:pt x="4" y="46"/>
                  <a:pt x="4" y="47"/>
                  <a:pt x="5" y="48"/>
                </a:cubicBezTo>
                <a:cubicBezTo>
                  <a:pt x="5" y="48"/>
                  <a:pt x="5" y="49"/>
                  <a:pt x="6" y="49"/>
                </a:cubicBezTo>
                <a:cubicBezTo>
                  <a:pt x="6" y="49"/>
                  <a:pt x="6" y="49"/>
                  <a:pt x="7" y="48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4"/>
                  <a:pt x="13" y="43"/>
                </a:cubicBezTo>
                <a:cubicBezTo>
                  <a:pt x="12" y="42"/>
                  <a:pt x="11" y="42"/>
                  <a:pt x="11" y="43"/>
                </a:cubicBezTo>
                <a:close/>
                <a:moveTo>
                  <a:pt x="63" y="30"/>
                </a:moveTo>
                <a:cubicBezTo>
                  <a:pt x="56" y="30"/>
                  <a:pt x="56" y="30"/>
                  <a:pt x="56" y="30"/>
                </a:cubicBezTo>
                <a:cubicBezTo>
                  <a:pt x="56" y="30"/>
                  <a:pt x="55" y="31"/>
                  <a:pt x="55" y="32"/>
                </a:cubicBezTo>
                <a:cubicBezTo>
                  <a:pt x="55" y="33"/>
                  <a:pt x="56" y="33"/>
                  <a:pt x="56" y="33"/>
                </a:cubicBezTo>
                <a:cubicBezTo>
                  <a:pt x="63" y="33"/>
                  <a:pt x="63" y="33"/>
                  <a:pt x="63" y="33"/>
                </a:cubicBezTo>
                <a:cubicBezTo>
                  <a:pt x="64" y="33"/>
                  <a:pt x="64" y="33"/>
                  <a:pt x="64" y="32"/>
                </a:cubicBezTo>
                <a:cubicBezTo>
                  <a:pt x="64" y="31"/>
                  <a:pt x="64" y="30"/>
                  <a:pt x="63" y="30"/>
                </a:cubicBezTo>
                <a:close/>
                <a:moveTo>
                  <a:pt x="10" y="32"/>
                </a:moveTo>
                <a:cubicBezTo>
                  <a:pt x="10" y="31"/>
                  <a:pt x="9" y="30"/>
                  <a:pt x="8" y="30"/>
                </a:cubicBezTo>
                <a:cubicBezTo>
                  <a:pt x="2" y="30"/>
                  <a:pt x="2" y="30"/>
                  <a:pt x="2" y="30"/>
                </a:cubicBezTo>
                <a:cubicBezTo>
                  <a:pt x="1" y="30"/>
                  <a:pt x="0" y="31"/>
                  <a:pt x="0" y="32"/>
                </a:cubicBezTo>
                <a:cubicBezTo>
                  <a:pt x="0" y="33"/>
                  <a:pt x="1" y="33"/>
                  <a:pt x="2" y="33"/>
                </a:cubicBezTo>
                <a:cubicBezTo>
                  <a:pt x="8" y="33"/>
                  <a:pt x="8" y="33"/>
                  <a:pt x="8" y="33"/>
                </a:cubicBezTo>
                <a:cubicBezTo>
                  <a:pt x="9" y="33"/>
                  <a:pt x="10" y="33"/>
                  <a:pt x="10" y="32"/>
                </a:cubicBezTo>
                <a:close/>
                <a:moveTo>
                  <a:pt x="59" y="46"/>
                </a:moveTo>
                <a:cubicBezTo>
                  <a:pt x="54" y="43"/>
                  <a:pt x="54" y="43"/>
                  <a:pt x="54" y="43"/>
                </a:cubicBezTo>
                <a:cubicBezTo>
                  <a:pt x="53" y="42"/>
                  <a:pt x="52" y="42"/>
                  <a:pt x="52" y="43"/>
                </a:cubicBezTo>
                <a:cubicBezTo>
                  <a:pt x="51" y="44"/>
                  <a:pt x="52" y="45"/>
                  <a:pt x="52" y="45"/>
                </a:cubicBezTo>
                <a:cubicBezTo>
                  <a:pt x="58" y="48"/>
                  <a:pt x="58" y="48"/>
                  <a:pt x="58" y="48"/>
                </a:cubicBezTo>
                <a:cubicBezTo>
                  <a:pt x="58" y="49"/>
                  <a:pt x="58" y="49"/>
                  <a:pt x="59" y="49"/>
                </a:cubicBezTo>
                <a:cubicBezTo>
                  <a:pt x="59" y="49"/>
                  <a:pt x="60" y="48"/>
                  <a:pt x="60" y="48"/>
                </a:cubicBezTo>
                <a:cubicBezTo>
                  <a:pt x="60" y="47"/>
                  <a:pt x="60" y="46"/>
                  <a:pt x="59" y="46"/>
                </a:cubicBezTo>
                <a:close/>
                <a:moveTo>
                  <a:pt x="12" y="19"/>
                </a:moveTo>
                <a:cubicBezTo>
                  <a:pt x="7" y="15"/>
                  <a:pt x="7" y="15"/>
                  <a:pt x="7" y="15"/>
                </a:cubicBezTo>
                <a:cubicBezTo>
                  <a:pt x="6" y="15"/>
                  <a:pt x="5" y="15"/>
                  <a:pt x="5" y="16"/>
                </a:cubicBezTo>
                <a:cubicBezTo>
                  <a:pt x="4" y="17"/>
                  <a:pt x="4" y="18"/>
                  <a:pt x="5" y="18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2" y="21"/>
                  <a:pt x="12" y="21"/>
                  <a:pt x="13" y="21"/>
                </a:cubicBezTo>
                <a:cubicBezTo>
                  <a:pt x="13" y="20"/>
                  <a:pt x="13" y="19"/>
                  <a:pt x="12" y="19"/>
                </a:cubicBezTo>
                <a:close/>
                <a:moveTo>
                  <a:pt x="46" y="52"/>
                </a:moveTo>
                <a:cubicBezTo>
                  <a:pt x="45" y="51"/>
                  <a:pt x="44" y="51"/>
                  <a:pt x="44" y="51"/>
                </a:cubicBezTo>
                <a:cubicBezTo>
                  <a:pt x="43" y="52"/>
                  <a:pt x="43" y="53"/>
                  <a:pt x="43" y="53"/>
                </a:cubicBezTo>
                <a:cubicBezTo>
                  <a:pt x="46" y="59"/>
                  <a:pt x="46" y="59"/>
                  <a:pt x="46" y="59"/>
                </a:cubicBezTo>
                <a:cubicBezTo>
                  <a:pt x="47" y="60"/>
                  <a:pt x="47" y="60"/>
                  <a:pt x="48" y="60"/>
                </a:cubicBezTo>
                <a:cubicBezTo>
                  <a:pt x="48" y="60"/>
                  <a:pt x="48" y="60"/>
                  <a:pt x="48" y="60"/>
                </a:cubicBezTo>
                <a:cubicBezTo>
                  <a:pt x="49" y="59"/>
                  <a:pt x="49" y="58"/>
                  <a:pt x="49" y="58"/>
                </a:cubicBezTo>
                <a:lnTo>
                  <a:pt x="46" y="52"/>
                </a:lnTo>
                <a:close/>
                <a:moveTo>
                  <a:pt x="19" y="12"/>
                </a:moveTo>
                <a:cubicBezTo>
                  <a:pt x="19" y="12"/>
                  <a:pt x="20" y="13"/>
                  <a:pt x="20" y="13"/>
                </a:cubicBezTo>
                <a:cubicBezTo>
                  <a:pt x="21" y="13"/>
                  <a:pt x="21" y="12"/>
                  <a:pt x="21" y="12"/>
                </a:cubicBezTo>
                <a:cubicBezTo>
                  <a:pt x="22" y="12"/>
                  <a:pt x="22" y="11"/>
                  <a:pt x="22" y="10"/>
                </a:cubicBezTo>
                <a:cubicBezTo>
                  <a:pt x="18" y="5"/>
                  <a:pt x="18" y="5"/>
                  <a:pt x="18" y="5"/>
                </a:cubicBezTo>
                <a:cubicBezTo>
                  <a:pt x="18" y="4"/>
                  <a:pt x="17" y="4"/>
                  <a:pt x="16" y="4"/>
                </a:cubicBezTo>
                <a:cubicBezTo>
                  <a:pt x="16" y="5"/>
                  <a:pt x="15" y="5"/>
                  <a:pt x="16" y="6"/>
                </a:cubicBezTo>
                <a:lnTo>
                  <a:pt x="19" y="12"/>
                </a:lnTo>
                <a:close/>
                <a:moveTo>
                  <a:pt x="32" y="9"/>
                </a:moveTo>
                <a:cubicBezTo>
                  <a:pt x="33" y="9"/>
                  <a:pt x="34" y="9"/>
                  <a:pt x="34" y="8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3" y="0"/>
                  <a:pt x="32" y="0"/>
                </a:cubicBezTo>
                <a:cubicBezTo>
                  <a:pt x="31" y="0"/>
                  <a:pt x="31" y="1"/>
                  <a:pt x="31" y="1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9"/>
                  <a:pt x="31" y="9"/>
                  <a:pt x="32" y="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97293" y="4085654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ind"/>
                <a:ea typeface="+mn-ea"/>
                <a:cs typeface="+mn-cs"/>
              </a:rPr>
              <a:t>Exclusive Material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5319" y="1532947"/>
            <a:ext cx="1126647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cross product of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is defined and best memorized as the expansion of a 3 by 3 determinant:</a:t>
            </a:r>
          </a:p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dirty="0">
              <a:solidFill>
                <a:srgbClr val="3F3F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4EAC4-8E98-4928-8F64-E03568C04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75" y="2504270"/>
            <a:ext cx="8644649" cy="13058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54B748-7F58-4F65-ADEA-6D03908B787E}"/>
              </a:ext>
            </a:extLst>
          </p:cNvPr>
          <p:cNvSpPr txBox="1"/>
          <p:nvPr/>
        </p:nvSpPr>
        <p:spPr>
          <a:xfrm>
            <a:off x="467350" y="3780386"/>
            <a:ext cx="76482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cross product of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is a vector, with the property that it is orthogonal to the two vectors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7546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 rot="10800000">
            <a:off x="397400" y="290879"/>
            <a:ext cx="1642363" cy="396000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1" name="Title 14"/>
          <p:cNvSpPr txBox="1">
            <a:spLocks/>
          </p:cNvSpPr>
          <p:nvPr/>
        </p:nvSpPr>
        <p:spPr>
          <a:xfrm>
            <a:off x="288037" y="265050"/>
            <a:ext cx="1861088" cy="447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600" b="1" dirty="0">
                <a:latin typeface="Calibri" panose="020F0502020204030204" pitchFamily="34" charset="0"/>
                <a:cs typeface="Calibri" panose="020F0502020204030204" pitchFamily="34" charset="0"/>
              </a:rPr>
              <a:t>The Dot Product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8167FEB5-21D6-419C-ACCB-0E918E3EB60C}"/>
              </a:ext>
            </a:extLst>
          </p:cNvPr>
          <p:cNvSpPr txBox="1">
            <a:spLocks/>
          </p:cNvSpPr>
          <p:nvPr/>
        </p:nvSpPr>
        <p:spPr>
          <a:xfrm>
            <a:off x="397400" y="2166556"/>
            <a:ext cx="1791592" cy="8318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i="1" dirty="0"/>
              <a:t>Solution: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7400" y="654913"/>
            <a:ext cx="2063789" cy="831822"/>
          </a:xfrm>
          <a:solidFill>
            <a:schemeClr val="accent2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000" b="1" i="1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E9F863-12DD-4CA4-9783-24E999C5A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01" y="1615142"/>
            <a:ext cx="6477000" cy="381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E5B179-0616-4AFB-8DE3-D652A6F93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63" y="3168792"/>
            <a:ext cx="8426153" cy="196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8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4" name="Rectangle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62000">
                <a:schemeClr val="accent2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516662" y="2538060"/>
            <a:ext cx="7158677" cy="1781880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48" name="Title 14"/>
          <p:cNvSpPr txBox="1">
            <a:spLocks/>
          </p:cNvSpPr>
          <p:nvPr/>
        </p:nvSpPr>
        <p:spPr>
          <a:xfrm>
            <a:off x="2516663" y="2568043"/>
            <a:ext cx="7158676" cy="17219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8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ind"/>
                <a:ea typeface="+mj-ea"/>
                <a:cs typeface="+mj-cs"/>
              </a:rPr>
              <a:t>THANK YOU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4339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347</Words>
  <Application>Microsoft Office PowerPoint</Application>
  <PresentationFormat>Widescreen</PresentationFormat>
  <Paragraphs>45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Bahnschrift SemiCondensed</vt:lpstr>
      <vt:lpstr>Calibri</vt:lpstr>
      <vt:lpstr>Cambria Math</vt:lpstr>
      <vt:lpstr>Hind</vt:lpstr>
      <vt:lpstr>Poppins Light</vt:lpstr>
      <vt:lpstr>1_Office Theme</vt:lpstr>
      <vt:lpstr>The Dot and Cross Products </vt:lpstr>
      <vt:lpstr>PowerPoint Presentation</vt:lpstr>
      <vt:lpstr>The Dot Product</vt:lpstr>
      <vt:lpstr>Example</vt:lpstr>
      <vt:lpstr>The Cross Product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Muhamad Akrom</cp:lastModifiedBy>
  <cp:revision>60</cp:revision>
  <dcterms:created xsi:type="dcterms:W3CDTF">2018-07-26T02:16:45Z</dcterms:created>
  <dcterms:modified xsi:type="dcterms:W3CDTF">2021-09-05T05:32:02Z</dcterms:modified>
</cp:coreProperties>
</file>