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Hind"/>
      <p:regular r:id="rId17"/>
      <p:bold r:id="rId18"/>
    </p:embeddedFont>
    <p:embeddedFont>
      <p:font typeface="Poppins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wltIaWxhvpTj2gUnO3Ad9URwb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Light-bold.fntdata"/><Relationship Id="rId22" Type="http://schemas.openxmlformats.org/officeDocument/2006/relationships/font" Target="fonts/PoppinsLight-boldItalic.fntdata"/><Relationship Id="rId21" Type="http://schemas.openxmlformats.org/officeDocument/2006/relationships/font" Target="fonts/PoppinsLight-italic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ind-regular.fntdata"/><Relationship Id="rId16" Type="http://schemas.openxmlformats.org/officeDocument/2006/relationships/slide" Target="slides/slide11.xml"/><Relationship Id="rId19" Type="http://schemas.openxmlformats.org/officeDocument/2006/relationships/font" Target="fonts/PoppinsLight-regular.fntdata"/><Relationship Id="rId18" Type="http://schemas.openxmlformats.org/officeDocument/2006/relationships/font" Target="fonts/Hi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ind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">
  <p:cSld name="SWO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/>
          <p:nvPr>
            <p:ph idx="2" type="pic"/>
          </p:nvPr>
        </p:nvSpPr>
        <p:spPr>
          <a:xfrm>
            <a:off x="5931778" y="3930652"/>
            <a:ext cx="4750043" cy="2355851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6" name="Google Shape;66;p22"/>
          <p:cNvSpPr/>
          <p:nvPr>
            <p:ph idx="3" type="pic"/>
          </p:nvPr>
        </p:nvSpPr>
        <p:spPr>
          <a:xfrm>
            <a:off x="1506404" y="3745903"/>
            <a:ext cx="4587707" cy="2540598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7" name="Google Shape;67;p22"/>
          <p:cNvSpPr/>
          <p:nvPr>
            <p:ph idx="4" type="pic"/>
          </p:nvPr>
        </p:nvSpPr>
        <p:spPr>
          <a:xfrm>
            <a:off x="6094113" y="1574799"/>
            <a:ext cx="4587707" cy="2559874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8" name="Google Shape;68;p22"/>
          <p:cNvSpPr/>
          <p:nvPr>
            <p:ph idx="5" type="pic"/>
          </p:nvPr>
        </p:nvSpPr>
        <p:spPr>
          <a:xfrm>
            <a:off x="1506402" y="1574801"/>
            <a:ext cx="4775846" cy="2355851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file Picture">
  <p:cSld name="Profile Pictur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>
            <a:off x="3974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3"/>
          <p:cNvSpPr/>
          <p:nvPr>
            <p:ph idx="2" type="pic"/>
          </p:nvPr>
        </p:nvSpPr>
        <p:spPr>
          <a:xfrm>
            <a:off x="397400" y="1892300"/>
            <a:ext cx="44667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and Content">
  <p:cSld name="11_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3974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/>
          <p:nvPr>
            <p:ph idx="2" type="pic"/>
          </p:nvPr>
        </p:nvSpPr>
        <p:spPr>
          <a:xfrm>
            <a:off x="8447769" y="0"/>
            <a:ext cx="374904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9" name="Google Shape;79;p24"/>
          <p:cNvSpPr/>
          <p:nvPr>
            <p:ph idx="3" type="pic"/>
          </p:nvPr>
        </p:nvSpPr>
        <p:spPr>
          <a:xfrm>
            <a:off x="4689020" y="0"/>
            <a:ext cx="374904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itle and Content">
  <p:cSld name="12_Title and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/>
          <p:nvPr>
            <p:ph idx="2" type="pic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2" name="Google Shape;82;p25"/>
          <p:cNvSpPr/>
          <p:nvPr>
            <p:ph idx="3" type="pic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3" name="Google Shape;83;p25"/>
          <p:cNvSpPr txBox="1"/>
          <p:nvPr>
            <p:ph type="title"/>
          </p:nvPr>
        </p:nvSpPr>
        <p:spPr>
          <a:xfrm>
            <a:off x="3974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and Content">
  <p:cSld name="10_Title and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6"/>
          <p:cNvSpPr txBox="1"/>
          <p:nvPr>
            <p:ph type="title"/>
          </p:nvPr>
        </p:nvSpPr>
        <p:spPr>
          <a:xfrm>
            <a:off x="8382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6"/>
          <p:cNvSpPr/>
          <p:nvPr>
            <p:ph idx="2" type="pic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90" name="Google Shape;90;p26"/>
          <p:cNvSpPr/>
          <p:nvPr>
            <p:ph idx="3" type="pic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91" name="Google Shape;91;p26"/>
          <p:cNvSpPr/>
          <p:nvPr>
            <p:ph idx="4" type="pic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92" name="Google Shape;92;p26"/>
          <p:cNvSpPr/>
          <p:nvPr>
            <p:ph idx="5" type="pic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93" name="Google Shape;93;p26"/>
          <p:cNvSpPr/>
          <p:nvPr>
            <p:ph idx="6" type="pic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94" name="Google Shape;94;p26"/>
          <p:cNvSpPr/>
          <p:nvPr>
            <p:ph idx="7" type="pic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95" name="Google Shape;95;p26"/>
          <p:cNvSpPr/>
          <p:nvPr>
            <p:ph idx="8" type="pic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and Content">
  <p:cSld name="13_Title and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/>
          <p:nvPr>
            <p:ph type="title"/>
          </p:nvPr>
        </p:nvSpPr>
        <p:spPr>
          <a:xfrm>
            <a:off x="8382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/>
          <p:nvPr>
            <p:ph idx="2" type="pic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9" name="Google Shape;99;p27"/>
          <p:cNvSpPr/>
          <p:nvPr>
            <p:ph idx="3" type="pic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with picture">
  <p:cSld name="Chart with pictu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8"/>
          <p:cNvSpPr txBox="1"/>
          <p:nvPr>
            <p:ph type="title"/>
          </p:nvPr>
        </p:nvSpPr>
        <p:spPr>
          <a:xfrm>
            <a:off x="8382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8"/>
          <p:cNvSpPr/>
          <p:nvPr>
            <p:ph idx="2" type="pic"/>
          </p:nvPr>
        </p:nvSpPr>
        <p:spPr>
          <a:xfrm>
            <a:off x="0" y="1860417"/>
            <a:ext cx="12192000" cy="2152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and Content">
  <p:cSld name="14_Title and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9"/>
          <p:cNvSpPr txBox="1"/>
          <p:nvPr>
            <p:ph type="title"/>
          </p:nvPr>
        </p:nvSpPr>
        <p:spPr>
          <a:xfrm>
            <a:off x="8382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9"/>
          <p:cNvSpPr/>
          <p:nvPr>
            <p:ph idx="2" type="pic"/>
          </p:nvPr>
        </p:nvSpPr>
        <p:spPr>
          <a:xfrm>
            <a:off x="1119643" y="1998133"/>
            <a:ext cx="3206750" cy="3293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06" name="Google Shape;106;p29"/>
          <p:cNvSpPr/>
          <p:nvPr>
            <p:ph idx="3" type="pic"/>
          </p:nvPr>
        </p:nvSpPr>
        <p:spPr>
          <a:xfrm>
            <a:off x="4502336" y="1998133"/>
            <a:ext cx="3206750" cy="3293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07" name="Google Shape;107;p29"/>
          <p:cNvSpPr/>
          <p:nvPr>
            <p:ph idx="4" type="pic"/>
          </p:nvPr>
        </p:nvSpPr>
        <p:spPr>
          <a:xfrm>
            <a:off x="7882494" y="1998133"/>
            <a:ext cx="3206750" cy="3293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tle and Content">
  <p:cSld name="15_Title and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/>
          <p:nvPr>
            <p:ph type="title"/>
          </p:nvPr>
        </p:nvSpPr>
        <p:spPr>
          <a:xfrm>
            <a:off x="8382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/>
          <p:nvPr>
            <p:ph idx="2" type="pic"/>
          </p:nvPr>
        </p:nvSpPr>
        <p:spPr>
          <a:xfrm>
            <a:off x="658813" y="2628737"/>
            <a:ext cx="15509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11" name="Google Shape;111;p30"/>
          <p:cNvSpPr/>
          <p:nvPr>
            <p:ph idx="3" type="pic"/>
          </p:nvPr>
        </p:nvSpPr>
        <p:spPr>
          <a:xfrm>
            <a:off x="9982704" y="2628737"/>
            <a:ext cx="15509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12" name="Google Shape;112;p30"/>
          <p:cNvSpPr/>
          <p:nvPr>
            <p:ph idx="4" type="pic"/>
          </p:nvPr>
        </p:nvSpPr>
        <p:spPr>
          <a:xfrm>
            <a:off x="2331119" y="2315682"/>
            <a:ext cx="2177738" cy="2175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13" name="Google Shape;113;p30"/>
          <p:cNvSpPr/>
          <p:nvPr>
            <p:ph idx="5" type="pic"/>
          </p:nvPr>
        </p:nvSpPr>
        <p:spPr>
          <a:xfrm>
            <a:off x="7682427" y="2315682"/>
            <a:ext cx="2177738" cy="2175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14" name="Google Shape;114;p30"/>
          <p:cNvSpPr/>
          <p:nvPr>
            <p:ph idx="6" type="pic"/>
          </p:nvPr>
        </p:nvSpPr>
        <p:spPr>
          <a:xfrm>
            <a:off x="4627655" y="1937321"/>
            <a:ext cx="2935235" cy="2932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Title and Content">
  <p:cSld name="18_Title and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/>
          <p:nvPr>
            <p:ph type="title"/>
          </p:nvPr>
        </p:nvSpPr>
        <p:spPr>
          <a:xfrm>
            <a:off x="8382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/>
          <p:nvPr>
            <p:ph idx="2" type="pic"/>
          </p:nvPr>
        </p:nvSpPr>
        <p:spPr>
          <a:xfrm>
            <a:off x="844735" y="2546920"/>
            <a:ext cx="1733365" cy="3091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18" name="Google Shape;118;p31"/>
          <p:cNvSpPr/>
          <p:nvPr>
            <p:ph idx="3" type="pic"/>
          </p:nvPr>
        </p:nvSpPr>
        <p:spPr>
          <a:xfrm>
            <a:off x="6431556" y="2546920"/>
            <a:ext cx="1733365" cy="3091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974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and Content">
  <p:cSld name="19_Title and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/>
          <p:nvPr>
            <p:ph type="title"/>
          </p:nvPr>
        </p:nvSpPr>
        <p:spPr>
          <a:xfrm>
            <a:off x="8382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2"/>
          <p:cNvSpPr/>
          <p:nvPr>
            <p:ph idx="2" type="pic"/>
          </p:nvPr>
        </p:nvSpPr>
        <p:spPr>
          <a:xfrm>
            <a:off x="0" y="0"/>
            <a:ext cx="12192000" cy="49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and Content">
  <p:cSld name="9_Title and Conte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/>
          <p:nvPr>
            <p:ph type="title"/>
          </p:nvPr>
        </p:nvSpPr>
        <p:spPr>
          <a:xfrm>
            <a:off x="3974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33"/>
          <p:cNvSpPr/>
          <p:nvPr>
            <p:ph idx="2" type="pic"/>
          </p:nvPr>
        </p:nvSpPr>
        <p:spPr>
          <a:xfrm>
            <a:off x="5803900" y="1943100"/>
            <a:ext cx="5549900" cy="3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/>
          <p:nvPr>
            <p:ph type="title"/>
          </p:nvPr>
        </p:nvSpPr>
        <p:spPr>
          <a:xfrm>
            <a:off x="8382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34"/>
          <p:cNvSpPr/>
          <p:nvPr>
            <p:ph idx="2" type="pic"/>
          </p:nvPr>
        </p:nvSpPr>
        <p:spPr>
          <a:xfrm>
            <a:off x="0" y="2301656"/>
            <a:ext cx="12192000" cy="2997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Title and Content">
  <p:cSld name="16_Title and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8382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35"/>
          <p:cNvSpPr/>
          <p:nvPr>
            <p:ph idx="2" type="pic"/>
          </p:nvPr>
        </p:nvSpPr>
        <p:spPr>
          <a:xfrm>
            <a:off x="0" y="0"/>
            <a:ext cx="12192000" cy="4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41" name="Google Shape;141;p35"/>
          <p:cNvSpPr/>
          <p:nvPr>
            <p:ph idx="3" type="pic"/>
          </p:nvPr>
        </p:nvSpPr>
        <p:spPr>
          <a:xfrm>
            <a:off x="3670300" y="2222500"/>
            <a:ext cx="4864608" cy="36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Monitor">
  <p:cSld name="3 Monito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/>
          <p:nvPr>
            <p:ph type="title"/>
          </p:nvPr>
        </p:nvSpPr>
        <p:spPr>
          <a:xfrm>
            <a:off x="8382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36"/>
          <p:cNvSpPr/>
          <p:nvPr>
            <p:ph idx="2" type="pic"/>
          </p:nvPr>
        </p:nvSpPr>
        <p:spPr>
          <a:xfrm>
            <a:off x="4175337" y="3084457"/>
            <a:ext cx="3913883" cy="2554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48" name="Google Shape;148;p36"/>
          <p:cNvSpPr/>
          <p:nvPr>
            <p:ph idx="3" type="pic"/>
          </p:nvPr>
        </p:nvSpPr>
        <p:spPr>
          <a:xfrm>
            <a:off x="7427672" y="2950652"/>
            <a:ext cx="3765114" cy="237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49" name="Google Shape;149;p36"/>
          <p:cNvSpPr/>
          <p:nvPr>
            <p:ph idx="4" type="pic"/>
          </p:nvPr>
        </p:nvSpPr>
        <p:spPr>
          <a:xfrm>
            <a:off x="1057349" y="2950652"/>
            <a:ext cx="3724201" cy="237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Profile Picture">
  <p:cSld name="4 Profile Pictur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title"/>
          </p:nvPr>
        </p:nvSpPr>
        <p:spPr>
          <a:xfrm>
            <a:off x="8382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37"/>
          <p:cNvSpPr/>
          <p:nvPr>
            <p:ph idx="2" type="pic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56" name="Google Shape;156;p37"/>
          <p:cNvSpPr/>
          <p:nvPr>
            <p:ph idx="3" type="pic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57" name="Google Shape;157;p37"/>
          <p:cNvSpPr/>
          <p:nvPr>
            <p:ph idx="4" type="pic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58" name="Google Shape;158;p37"/>
          <p:cNvSpPr/>
          <p:nvPr>
            <p:ph idx="5" type="pic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rofile Picture">
  <p:cSld name="3 Profile Pictur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8382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38"/>
          <p:cNvSpPr/>
          <p:nvPr>
            <p:ph idx="2" type="pic"/>
          </p:nvPr>
        </p:nvSpPr>
        <p:spPr>
          <a:xfrm>
            <a:off x="914400" y="1711438"/>
            <a:ext cx="3328416" cy="256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5" name="Google Shape;165;p38"/>
          <p:cNvSpPr/>
          <p:nvPr>
            <p:ph idx="3" type="pic"/>
          </p:nvPr>
        </p:nvSpPr>
        <p:spPr>
          <a:xfrm>
            <a:off x="4431792" y="1711438"/>
            <a:ext cx="3328416" cy="256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6" name="Google Shape;166;p38"/>
          <p:cNvSpPr/>
          <p:nvPr>
            <p:ph idx="4" type="pic"/>
          </p:nvPr>
        </p:nvSpPr>
        <p:spPr>
          <a:xfrm>
            <a:off x="7949184" y="1711438"/>
            <a:ext cx="3328416" cy="256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rofile Picture">
  <p:cSld name="2 Profile Pictur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9"/>
          <p:cNvSpPr txBox="1"/>
          <p:nvPr>
            <p:ph type="title"/>
          </p:nvPr>
        </p:nvSpPr>
        <p:spPr>
          <a:xfrm>
            <a:off x="8382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39"/>
          <p:cNvSpPr/>
          <p:nvPr>
            <p:ph idx="2" type="pic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73" name="Google Shape;173;p39"/>
          <p:cNvSpPr/>
          <p:nvPr>
            <p:ph idx="3" type="pic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0"/>
          <p:cNvSpPr txBox="1"/>
          <p:nvPr>
            <p:ph type="title"/>
          </p:nvPr>
        </p:nvSpPr>
        <p:spPr>
          <a:xfrm>
            <a:off x="838200" y="3111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40"/>
          <p:cNvSpPr/>
          <p:nvPr>
            <p:ph idx="2" type="pic"/>
          </p:nvPr>
        </p:nvSpPr>
        <p:spPr>
          <a:xfrm>
            <a:off x="6591300" y="3530600"/>
            <a:ext cx="118872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80" name="Google Shape;180;p40"/>
          <p:cNvSpPr/>
          <p:nvPr>
            <p:ph idx="3" type="pic"/>
          </p:nvPr>
        </p:nvSpPr>
        <p:spPr>
          <a:xfrm>
            <a:off x="7950200" y="3530600"/>
            <a:ext cx="118872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81" name="Google Shape;181;p40"/>
          <p:cNvSpPr/>
          <p:nvPr>
            <p:ph idx="4" type="pic"/>
          </p:nvPr>
        </p:nvSpPr>
        <p:spPr>
          <a:xfrm>
            <a:off x="9309100" y="3526547"/>
            <a:ext cx="118872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1"/>
          <p:cNvSpPr txBox="1"/>
          <p:nvPr>
            <p:ph type="title"/>
          </p:nvPr>
        </p:nvSpPr>
        <p:spPr>
          <a:xfrm>
            <a:off x="838200" y="3111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/>
          <p:nvPr>
            <p:ph idx="2" type="pic"/>
          </p:nvPr>
        </p:nvSpPr>
        <p:spPr>
          <a:xfrm>
            <a:off x="2238375" y="1504950"/>
            <a:ext cx="3390900" cy="1528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90" name="Google Shape;190;p42"/>
          <p:cNvSpPr/>
          <p:nvPr>
            <p:ph idx="3" type="pic"/>
          </p:nvPr>
        </p:nvSpPr>
        <p:spPr>
          <a:xfrm>
            <a:off x="6496050" y="3076575"/>
            <a:ext cx="1943100" cy="1528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">
  <p:cSld name="Layou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>
            <p:ph type="title"/>
          </p:nvPr>
        </p:nvSpPr>
        <p:spPr>
          <a:xfrm>
            <a:off x="3974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43"/>
          <p:cNvSpPr/>
          <p:nvPr>
            <p:ph idx="2" type="pic"/>
          </p:nvPr>
        </p:nvSpPr>
        <p:spPr>
          <a:xfrm>
            <a:off x="577850" y="1699434"/>
            <a:ext cx="3338268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97" name="Google Shape;197;p43"/>
          <p:cNvSpPr/>
          <p:nvPr>
            <p:ph idx="3" type="pic"/>
          </p:nvPr>
        </p:nvSpPr>
        <p:spPr>
          <a:xfrm>
            <a:off x="4169744" y="1699434"/>
            <a:ext cx="3338268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98" name="Google Shape;198;p43"/>
          <p:cNvSpPr/>
          <p:nvPr>
            <p:ph idx="4" type="pic"/>
          </p:nvPr>
        </p:nvSpPr>
        <p:spPr>
          <a:xfrm>
            <a:off x="7819263" y="1699434"/>
            <a:ext cx="3338268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type="title"/>
          </p:nvPr>
        </p:nvSpPr>
        <p:spPr>
          <a:xfrm>
            <a:off x="3974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4"/>
          <p:cNvSpPr txBox="1"/>
          <p:nvPr>
            <p:ph idx="1" type="body"/>
          </p:nvPr>
        </p:nvSpPr>
        <p:spPr>
          <a:xfrm>
            <a:off x="437314" y="1825625"/>
            <a:ext cx="5266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44"/>
          <p:cNvSpPr/>
          <p:nvPr>
            <p:ph idx="2" type="pic"/>
          </p:nvPr>
        </p:nvSpPr>
        <p:spPr>
          <a:xfrm>
            <a:off x="6066970" y="0"/>
            <a:ext cx="612502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45"/>
          <p:cNvSpPr/>
          <p:nvPr>
            <p:ph idx="2" type="pic"/>
          </p:nvPr>
        </p:nvSpPr>
        <p:spPr>
          <a:xfrm>
            <a:off x="6616700" y="0"/>
            <a:ext cx="557529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nd with Smartphone">
  <p:cSld name="Hand with Smartphone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/>
          <p:nvPr>
            <p:ph type="title"/>
          </p:nvPr>
        </p:nvSpPr>
        <p:spPr>
          <a:xfrm>
            <a:off x="397400" y="1603389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46"/>
          <p:cNvSpPr/>
          <p:nvPr>
            <p:ph idx="2" type="pic"/>
          </p:nvPr>
        </p:nvSpPr>
        <p:spPr>
          <a:xfrm>
            <a:off x="7429501" y="1069989"/>
            <a:ext cx="2501900" cy="421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icture">
  <p:cSld name="Half Picture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7"/>
          <p:cNvSpPr txBox="1"/>
          <p:nvPr>
            <p:ph type="title"/>
          </p:nvPr>
        </p:nvSpPr>
        <p:spPr>
          <a:xfrm>
            <a:off x="437314" y="654078"/>
            <a:ext cx="58764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7"/>
          <p:cNvSpPr txBox="1"/>
          <p:nvPr>
            <p:ph idx="1" type="body"/>
          </p:nvPr>
        </p:nvSpPr>
        <p:spPr>
          <a:xfrm>
            <a:off x="437314" y="1825625"/>
            <a:ext cx="5266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47"/>
          <p:cNvSpPr/>
          <p:nvPr>
            <p:ph idx="2" type="pic"/>
          </p:nvPr>
        </p:nvSpPr>
        <p:spPr>
          <a:xfrm>
            <a:off x="8199" y="0"/>
            <a:ext cx="612502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Layout">
  <p:cSld name="3 Picture Layou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8"/>
          <p:cNvSpPr txBox="1"/>
          <p:nvPr>
            <p:ph type="title"/>
          </p:nvPr>
        </p:nvSpPr>
        <p:spPr>
          <a:xfrm>
            <a:off x="6315600" y="654078"/>
            <a:ext cx="58764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8"/>
          <p:cNvSpPr/>
          <p:nvPr>
            <p:ph idx="2" type="pic"/>
          </p:nvPr>
        </p:nvSpPr>
        <p:spPr>
          <a:xfrm>
            <a:off x="71" y="0"/>
            <a:ext cx="307332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27" name="Google Shape;227;p48"/>
          <p:cNvSpPr/>
          <p:nvPr>
            <p:ph idx="3" type="pic"/>
          </p:nvPr>
        </p:nvSpPr>
        <p:spPr>
          <a:xfrm>
            <a:off x="3094228" y="0"/>
            <a:ext cx="3073329" cy="3419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28" name="Google Shape;228;p48"/>
          <p:cNvSpPr/>
          <p:nvPr>
            <p:ph idx="4" type="pic"/>
          </p:nvPr>
        </p:nvSpPr>
        <p:spPr>
          <a:xfrm>
            <a:off x="3094228" y="3441700"/>
            <a:ext cx="3073329" cy="3419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t Mockup">
  <p:cSld name="Tablet Mockup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9"/>
          <p:cNvSpPr/>
          <p:nvPr>
            <p:ph idx="2" type="pic"/>
          </p:nvPr>
        </p:nvSpPr>
        <p:spPr>
          <a:xfrm>
            <a:off x="998728" y="1069988"/>
            <a:ext cx="3776472" cy="4886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ptop Mockup">
  <p:cSld name="Laptop Mockup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0"/>
          <p:cNvSpPr/>
          <p:nvPr>
            <p:ph idx="2" type="pic"/>
          </p:nvPr>
        </p:nvSpPr>
        <p:spPr>
          <a:xfrm>
            <a:off x="0" y="14322"/>
            <a:ext cx="5289258" cy="6843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33" name="Google Shape;233;p50"/>
          <p:cNvSpPr/>
          <p:nvPr>
            <p:ph idx="3" type="pic"/>
          </p:nvPr>
        </p:nvSpPr>
        <p:spPr>
          <a:xfrm>
            <a:off x="1113028" y="2616201"/>
            <a:ext cx="5008372" cy="3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Picture Layout">
  <p:cSld name="8 Picture Layou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1"/>
          <p:cNvSpPr/>
          <p:nvPr>
            <p:ph idx="2" type="pic"/>
          </p:nvPr>
        </p:nvSpPr>
        <p:spPr>
          <a:xfrm>
            <a:off x="1029335" y="1918018"/>
            <a:ext cx="2520156" cy="1486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5A5A5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36" name="Google Shape;236;p51"/>
          <p:cNvSpPr/>
          <p:nvPr>
            <p:ph idx="3" type="pic"/>
          </p:nvPr>
        </p:nvSpPr>
        <p:spPr>
          <a:xfrm>
            <a:off x="1029335" y="3465783"/>
            <a:ext cx="2520156" cy="1486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5A5A5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37" name="Google Shape;237;p51"/>
          <p:cNvSpPr/>
          <p:nvPr>
            <p:ph idx="4" type="pic"/>
          </p:nvPr>
        </p:nvSpPr>
        <p:spPr>
          <a:xfrm>
            <a:off x="3600291" y="1918018"/>
            <a:ext cx="2520156" cy="1486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5A5A5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38" name="Google Shape;238;p51"/>
          <p:cNvSpPr/>
          <p:nvPr>
            <p:ph idx="5" type="pic"/>
          </p:nvPr>
        </p:nvSpPr>
        <p:spPr>
          <a:xfrm>
            <a:off x="3600291" y="3465783"/>
            <a:ext cx="2520156" cy="1486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5A5A5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39" name="Google Shape;239;p51"/>
          <p:cNvSpPr/>
          <p:nvPr>
            <p:ph idx="6" type="pic"/>
          </p:nvPr>
        </p:nvSpPr>
        <p:spPr>
          <a:xfrm>
            <a:off x="6171248" y="1918018"/>
            <a:ext cx="2520156" cy="1486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5A5A5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40" name="Google Shape;240;p51"/>
          <p:cNvSpPr/>
          <p:nvPr>
            <p:ph idx="7" type="pic"/>
          </p:nvPr>
        </p:nvSpPr>
        <p:spPr>
          <a:xfrm>
            <a:off x="6171248" y="3465783"/>
            <a:ext cx="2520156" cy="1486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5A5A5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41" name="Google Shape;241;p51"/>
          <p:cNvSpPr/>
          <p:nvPr>
            <p:ph idx="8" type="pic"/>
          </p:nvPr>
        </p:nvSpPr>
        <p:spPr>
          <a:xfrm>
            <a:off x="8742204" y="1918018"/>
            <a:ext cx="2520156" cy="1486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5A5A5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42" name="Google Shape;242;p51"/>
          <p:cNvSpPr/>
          <p:nvPr>
            <p:ph idx="9" type="pic"/>
          </p:nvPr>
        </p:nvSpPr>
        <p:spPr>
          <a:xfrm>
            <a:off x="8742204" y="3465783"/>
            <a:ext cx="2520156" cy="1486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5A5A5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43" name="Google Shape;243;p51"/>
          <p:cNvSpPr txBox="1"/>
          <p:nvPr>
            <p:ph type="title"/>
          </p:nvPr>
        </p:nvSpPr>
        <p:spPr>
          <a:xfrm>
            <a:off x="8382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/>
          <p:nvPr>
            <p:ph idx="2" type="pic"/>
          </p:nvPr>
        </p:nvSpPr>
        <p:spPr>
          <a:xfrm>
            <a:off x="161925" y="173038"/>
            <a:ext cx="6157913" cy="651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5% Picture layout">
  <p:cSld name="75% Picture layou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2"/>
          <p:cNvSpPr/>
          <p:nvPr>
            <p:ph idx="2" type="pic"/>
          </p:nvPr>
        </p:nvSpPr>
        <p:spPr>
          <a:xfrm>
            <a:off x="0" y="0"/>
            <a:ext cx="12192000" cy="4746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5% Picture layout down">
  <p:cSld name="75% Picture layout down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3"/>
          <p:cNvSpPr/>
          <p:nvPr>
            <p:ph idx="2" type="pic"/>
          </p:nvPr>
        </p:nvSpPr>
        <p:spPr>
          <a:xfrm>
            <a:off x="0" y="2743200"/>
            <a:ext cx="12192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ind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09090"/>
              </a:buClr>
              <a:buSzPts val="2400"/>
              <a:buNone/>
              <a:defRPr sz="2400">
                <a:solidFill>
                  <a:srgbClr val="90909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2000"/>
              <a:buNone/>
              <a:defRPr sz="20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800"/>
              <a:buNone/>
              <a:defRPr sz="18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9pPr>
          </a:lstStyle>
          <a:p/>
        </p:txBody>
      </p:sp>
      <p:sp>
        <p:nvSpPr>
          <p:cNvPr id="251" name="Google Shape;251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type="title"/>
          </p:nvPr>
        </p:nvSpPr>
        <p:spPr>
          <a:xfrm>
            <a:off x="8382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Hind"/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/>
          <p:nvPr>
            <p:ph idx="2" type="pic"/>
          </p:nvPr>
        </p:nvSpPr>
        <p:spPr>
          <a:xfrm>
            <a:off x="2032" y="0"/>
            <a:ext cx="202996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38" name="Google Shape;38;p19"/>
          <p:cNvSpPr/>
          <p:nvPr>
            <p:ph idx="3" type="pic"/>
          </p:nvPr>
        </p:nvSpPr>
        <p:spPr>
          <a:xfrm>
            <a:off x="2032" y="2286000"/>
            <a:ext cx="202996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39" name="Google Shape;39;p19"/>
          <p:cNvSpPr/>
          <p:nvPr>
            <p:ph idx="4" type="pic"/>
          </p:nvPr>
        </p:nvSpPr>
        <p:spPr>
          <a:xfrm>
            <a:off x="0" y="4572000"/>
            <a:ext cx="202996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0" name="Google Shape;40;p19"/>
          <p:cNvSpPr/>
          <p:nvPr>
            <p:ph idx="5" type="pic"/>
          </p:nvPr>
        </p:nvSpPr>
        <p:spPr>
          <a:xfrm>
            <a:off x="2029968" y="0"/>
            <a:ext cx="202996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1" name="Google Shape;41;p19"/>
          <p:cNvSpPr/>
          <p:nvPr>
            <p:ph idx="6" type="pic"/>
          </p:nvPr>
        </p:nvSpPr>
        <p:spPr>
          <a:xfrm>
            <a:off x="6096000" y="4572000"/>
            <a:ext cx="202996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2" name="Google Shape;42;p19"/>
          <p:cNvSpPr/>
          <p:nvPr>
            <p:ph idx="7" type="pic"/>
          </p:nvPr>
        </p:nvSpPr>
        <p:spPr>
          <a:xfrm>
            <a:off x="2027936" y="4572000"/>
            <a:ext cx="202996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3" name="Google Shape;43;p19"/>
          <p:cNvSpPr/>
          <p:nvPr>
            <p:ph idx="8" type="pic"/>
          </p:nvPr>
        </p:nvSpPr>
        <p:spPr>
          <a:xfrm>
            <a:off x="4066032" y="0"/>
            <a:ext cx="202996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4" name="Google Shape;44;p19"/>
          <p:cNvSpPr/>
          <p:nvPr>
            <p:ph idx="9" type="pic"/>
          </p:nvPr>
        </p:nvSpPr>
        <p:spPr>
          <a:xfrm>
            <a:off x="6096000" y="0"/>
            <a:ext cx="202996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5" name="Google Shape;45;p19"/>
          <p:cNvSpPr/>
          <p:nvPr>
            <p:ph idx="13" type="pic"/>
          </p:nvPr>
        </p:nvSpPr>
        <p:spPr>
          <a:xfrm>
            <a:off x="4064000" y="4572000"/>
            <a:ext cx="202996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6" name="Google Shape;46;p19"/>
          <p:cNvSpPr/>
          <p:nvPr>
            <p:ph idx="14" type="pic"/>
          </p:nvPr>
        </p:nvSpPr>
        <p:spPr>
          <a:xfrm>
            <a:off x="10162032" y="0"/>
            <a:ext cx="202996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7" name="Google Shape;47;p19"/>
          <p:cNvSpPr/>
          <p:nvPr>
            <p:ph idx="15" type="pic"/>
          </p:nvPr>
        </p:nvSpPr>
        <p:spPr>
          <a:xfrm>
            <a:off x="10162032" y="2286000"/>
            <a:ext cx="202996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8" name="Google Shape;48;p19"/>
          <p:cNvSpPr/>
          <p:nvPr>
            <p:ph idx="16" type="pic"/>
          </p:nvPr>
        </p:nvSpPr>
        <p:spPr>
          <a:xfrm>
            <a:off x="10160000" y="4572000"/>
            <a:ext cx="202996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9" name="Google Shape;49;p19"/>
          <p:cNvSpPr/>
          <p:nvPr>
            <p:ph idx="17" type="pic"/>
          </p:nvPr>
        </p:nvSpPr>
        <p:spPr>
          <a:xfrm>
            <a:off x="8123936" y="4572000"/>
            <a:ext cx="202996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0" name="Google Shape;50;p19"/>
          <p:cNvSpPr/>
          <p:nvPr>
            <p:ph idx="18" type="pic"/>
          </p:nvPr>
        </p:nvSpPr>
        <p:spPr>
          <a:xfrm>
            <a:off x="8123936" y="0"/>
            <a:ext cx="202996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3974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0"/>
          <p:cNvSpPr/>
          <p:nvPr>
            <p:ph idx="2" type="pic"/>
          </p:nvPr>
        </p:nvSpPr>
        <p:spPr>
          <a:xfrm>
            <a:off x="609600" y="1905000"/>
            <a:ext cx="17145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7" name="Google Shape;57;p20"/>
          <p:cNvSpPr/>
          <p:nvPr>
            <p:ph idx="3" type="pic"/>
          </p:nvPr>
        </p:nvSpPr>
        <p:spPr>
          <a:xfrm>
            <a:off x="609600" y="4222750"/>
            <a:ext cx="17145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397400" y="654078"/>
            <a:ext cx="10515600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8026400" y="0"/>
            <a:ext cx="41656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50000">
              <a:srgbClr val="FAFAFA"/>
            </a:gs>
            <a:gs pos="100000">
              <a:srgbClr val="CECECE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ind"/>
              <a:buNone/>
              <a:defRPr b="0" i="0" sz="4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09090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09090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09090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09090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09090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09090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09090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09090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09090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09090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09090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258" name="Google Shape;258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2500" l="0" r="0" t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"/>
          <p:cNvSpPr/>
          <p:nvPr/>
        </p:nvSpPr>
        <p:spPr>
          <a:xfrm>
            <a:off x="-2507" y="0"/>
            <a:ext cx="12192000" cy="6866226"/>
          </a:xfrm>
          <a:prstGeom prst="rect">
            <a:avLst/>
          </a:prstGeom>
          <a:gradFill>
            <a:gsLst>
              <a:gs pos="0">
                <a:srgbClr val="F2FAFD"/>
              </a:gs>
              <a:gs pos="74000">
                <a:srgbClr val="A0D7F0"/>
              </a:gs>
              <a:gs pos="83000">
                <a:srgbClr val="A0D7F0"/>
              </a:gs>
              <a:gs pos="100000">
                <a:srgbClr val="BFE4F5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ind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0" name="Google Shape;260;p1"/>
          <p:cNvSpPr txBox="1"/>
          <p:nvPr>
            <p:ph type="ctrTitle"/>
          </p:nvPr>
        </p:nvSpPr>
        <p:spPr>
          <a:xfrm>
            <a:off x="3040844" y="2646074"/>
            <a:ext cx="7126309" cy="144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800"/>
              <a:buFont typeface="Hind"/>
              <a:buNone/>
            </a:pPr>
            <a:r>
              <a:rPr b="1" lang="en-US" sz="4800">
                <a:solidFill>
                  <a:srgbClr val="1F1F1F"/>
                </a:solidFill>
              </a:rPr>
              <a:t>ELECTROSTATIC</a:t>
            </a:r>
            <a:br>
              <a:rPr b="1" lang="en-US" sz="4800">
                <a:solidFill>
                  <a:srgbClr val="1F1F1F"/>
                </a:solidFill>
              </a:rPr>
            </a:br>
            <a:r>
              <a:rPr b="1" lang="en-US" sz="4000">
                <a:solidFill>
                  <a:srgbClr val="1F1F1F"/>
                </a:solidFill>
              </a:rPr>
              <a:t>(COULOMB’S LAW)</a:t>
            </a:r>
            <a:endParaRPr b="1" sz="4000">
              <a:solidFill>
                <a:srgbClr val="1F1F1F"/>
              </a:solidFill>
            </a:endParaRPr>
          </a:p>
        </p:txBody>
      </p:sp>
      <p:sp>
        <p:nvSpPr>
          <p:cNvPr id="261" name="Google Shape;261;p1"/>
          <p:cNvSpPr/>
          <p:nvPr/>
        </p:nvSpPr>
        <p:spPr>
          <a:xfrm>
            <a:off x="2971800" y="2654300"/>
            <a:ext cx="7264399" cy="1549400"/>
          </a:xfrm>
          <a:prstGeom prst="rect">
            <a:avLst/>
          </a:prstGeom>
          <a:noFill/>
          <a:ln cap="flat" cmpd="sng" w="38100">
            <a:solidFill>
              <a:srgbClr val="5F8C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ind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2" name="Google Shape;262;p1"/>
          <p:cNvSpPr txBox="1"/>
          <p:nvPr/>
        </p:nvSpPr>
        <p:spPr>
          <a:xfrm>
            <a:off x="4696523" y="4183472"/>
            <a:ext cx="4288218" cy="5462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FISIKA DASAR 2</a:t>
            </a:r>
            <a:endParaRPr b="1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logo&#10;&#10;Description automatically generated" id="263" name="Google Shape;2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97" y="348089"/>
            <a:ext cx="2096679" cy="1572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2FAFD"/>
              </a:gs>
              <a:gs pos="62000">
                <a:srgbClr val="BFE4F5"/>
              </a:gs>
              <a:gs pos="100000">
                <a:srgbClr val="A0D7F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0"/>
          <p:cNvSpPr txBox="1"/>
          <p:nvPr>
            <p:ph type="title"/>
          </p:nvPr>
        </p:nvSpPr>
        <p:spPr>
          <a:xfrm>
            <a:off x="2541798" y="80991"/>
            <a:ext cx="7544053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ind"/>
              <a:buNone/>
            </a:pPr>
            <a:r>
              <a:rPr lang="en-US" sz="3200">
                <a:solidFill>
                  <a:srgbClr val="002060"/>
                </a:solidFill>
              </a:rPr>
              <a:t>The Superposition Principle</a:t>
            </a:r>
            <a:endParaRPr sz="3000"/>
          </a:p>
        </p:txBody>
      </p:sp>
      <p:pic>
        <p:nvPicPr>
          <p:cNvPr descr="A close up of a logo&#10;&#10;Description automatically generated" id="370" name="Google Shape;3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7427" y="5797926"/>
            <a:ext cx="1453206" cy="108990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72" name="Google Shape;372;p10"/>
          <p:cNvPicPr preferRelativeResize="0"/>
          <p:nvPr/>
        </p:nvPicPr>
        <p:blipFill rotWithShape="1">
          <a:blip r:embed="rId4">
            <a:alphaModFix/>
          </a:blip>
          <a:srcRect b="21874" l="22228" r="20444" t="21894"/>
          <a:stretch/>
        </p:blipFill>
        <p:spPr>
          <a:xfrm>
            <a:off x="1098606" y="828118"/>
            <a:ext cx="9994788" cy="551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2FAFD"/>
              </a:gs>
              <a:gs pos="62000">
                <a:srgbClr val="BFE4F5"/>
              </a:gs>
              <a:gs pos="100000">
                <a:srgbClr val="A0D7F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1"/>
          <p:cNvSpPr txBox="1"/>
          <p:nvPr>
            <p:ph type="title"/>
          </p:nvPr>
        </p:nvSpPr>
        <p:spPr>
          <a:xfrm>
            <a:off x="1648724" y="2708456"/>
            <a:ext cx="9436618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4800"/>
              <a:buFont typeface="Bookman Old Style"/>
              <a:buNone/>
            </a:pPr>
            <a:r>
              <a:rPr lang="en-US" sz="4800">
                <a:solidFill>
                  <a:srgbClr val="B2B2B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SEKIAN - TERIMAKASIH</a:t>
            </a:r>
            <a:endParaRPr/>
          </a:p>
        </p:txBody>
      </p:sp>
      <p:pic>
        <p:nvPicPr>
          <p:cNvPr descr="A close up of a logo&#10;&#10;Description automatically generated" id="379" name="Google Shape;3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7427" y="5797926"/>
            <a:ext cx="1453206" cy="108990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2FAFD"/>
              </a:gs>
              <a:gs pos="62000">
                <a:srgbClr val="BFE4F5"/>
              </a:gs>
              <a:gs pos="100000">
                <a:srgbClr val="A0D7F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"/>
          <p:cNvSpPr txBox="1"/>
          <p:nvPr>
            <p:ph type="title"/>
          </p:nvPr>
        </p:nvSpPr>
        <p:spPr>
          <a:xfrm>
            <a:off x="2316715" y="114599"/>
            <a:ext cx="7544053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ind"/>
              <a:buNone/>
            </a:pPr>
            <a:r>
              <a:rPr lang="en-US" sz="3200">
                <a:solidFill>
                  <a:srgbClr val="002060"/>
                </a:solidFill>
              </a:rPr>
              <a:t>Electric Charge</a:t>
            </a:r>
            <a:endParaRPr sz="3000"/>
          </a:p>
        </p:txBody>
      </p:sp>
      <p:sp>
        <p:nvSpPr>
          <p:cNvPr id="270" name="Google Shape;270;p2"/>
          <p:cNvSpPr txBox="1"/>
          <p:nvPr/>
        </p:nvSpPr>
        <p:spPr>
          <a:xfrm>
            <a:off x="927379" y="6381515"/>
            <a:ext cx="2778671" cy="41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Adopted from MIT Course</a:t>
            </a:r>
            <a:endParaRPr/>
          </a:p>
        </p:txBody>
      </p:sp>
      <p:pic>
        <p:nvPicPr>
          <p:cNvPr descr="A close up of a logo&#10;&#10;Description automatically generated" id="271" name="Google Shape;2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7427" y="5797926"/>
            <a:ext cx="1453206" cy="108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11477" l="21339" r="22835" t="28174"/>
          <a:stretch/>
        </p:blipFill>
        <p:spPr>
          <a:xfrm>
            <a:off x="2133770" y="1061020"/>
            <a:ext cx="7909942" cy="4809806"/>
          </a:xfrm>
          <a:prstGeom prst="rect">
            <a:avLst/>
          </a:prstGeom>
          <a:noFill/>
          <a:ln cap="flat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2FAFD"/>
              </a:gs>
              <a:gs pos="62000">
                <a:srgbClr val="BFE4F5"/>
              </a:gs>
              <a:gs pos="100000">
                <a:srgbClr val="A0D7F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"/>
          <p:cNvSpPr txBox="1"/>
          <p:nvPr>
            <p:ph type="title"/>
          </p:nvPr>
        </p:nvSpPr>
        <p:spPr>
          <a:xfrm>
            <a:off x="2316715" y="114599"/>
            <a:ext cx="7544053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ind"/>
              <a:buNone/>
            </a:pPr>
            <a:r>
              <a:rPr lang="en-US" sz="3200">
                <a:solidFill>
                  <a:srgbClr val="002060"/>
                </a:solidFill>
              </a:rPr>
              <a:t>Electric Force</a:t>
            </a:r>
            <a:endParaRPr sz="3000"/>
          </a:p>
        </p:txBody>
      </p:sp>
      <p:sp>
        <p:nvSpPr>
          <p:cNvPr id="279" name="Google Shape;279;p3"/>
          <p:cNvSpPr txBox="1"/>
          <p:nvPr/>
        </p:nvSpPr>
        <p:spPr>
          <a:xfrm>
            <a:off x="927379" y="6381515"/>
            <a:ext cx="2778671" cy="41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Adopted from MIT Course</a:t>
            </a:r>
            <a:endParaRPr/>
          </a:p>
        </p:txBody>
      </p:sp>
      <p:pic>
        <p:nvPicPr>
          <p:cNvPr descr="A close up of a logo&#10;&#10;Description automatically generated" id="280" name="Google Shape;2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7427" y="5797926"/>
            <a:ext cx="1453206" cy="108990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82" name="Google Shape;282;p3"/>
          <p:cNvPicPr preferRelativeResize="0"/>
          <p:nvPr/>
        </p:nvPicPr>
        <p:blipFill rotWithShape="1">
          <a:blip r:embed="rId4">
            <a:alphaModFix/>
          </a:blip>
          <a:srcRect b="8438" l="21651" r="22527" t="30897"/>
          <a:stretch/>
        </p:blipFill>
        <p:spPr>
          <a:xfrm>
            <a:off x="2053639" y="946421"/>
            <a:ext cx="8093379" cy="5102687"/>
          </a:xfrm>
          <a:prstGeom prst="rect">
            <a:avLst/>
          </a:prstGeom>
          <a:noFill/>
          <a:ln cap="flat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2FAFD"/>
              </a:gs>
              <a:gs pos="62000">
                <a:srgbClr val="BFE4F5"/>
              </a:gs>
              <a:gs pos="100000">
                <a:srgbClr val="A0D7F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"/>
          <p:cNvSpPr txBox="1"/>
          <p:nvPr>
            <p:ph type="title"/>
          </p:nvPr>
        </p:nvSpPr>
        <p:spPr>
          <a:xfrm>
            <a:off x="2316715" y="114599"/>
            <a:ext cx="7544053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ind"/>
              <a:buNone/>
            </a:pPr>
            <a:r>
              <a:rPr lang="en-US" sz="3200">
                <a:solidFill>
                  <a:srgbClr val="002060"/>
                </a:solidFill>
              </a:rPr>
              <a:t>Electric Force</a:t>
            </a:r>
            <a:endParaRPr sz="3000"/>
          </a:p>
        </p:txBody>
      </p:sp>
      <p:sp>
        <p:nvSpPr>
          <p:cNvPr id="289" name="Google Shape;289;p4"/>
          <p:cNvSpPr txBox="1"/>
          <p:nvPr/>
        </p:nvSpPr>
        <p:spPr>
          <a:xfrm>
            <a:off x="927379" y="6381515"/>
            <a:ext cx="2778671" cy="41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Adopted from MIT Course</a:t>
            </a:r>
            <a:endParaRPr/>
          </a:p>
        </p:txBody>
      </p:sp>
      <p:pic>
        <p:nvPicPr>
          <p:cNvPr descr="A close up of a logo&#10;&#10;Description automatically generated" id="290" name="Google Shape;2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7427" y="5797926"/>
            <a:ext cx="1453206" cy="108990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92" name="Google Shape;292;p4"/>
          <p:cNvSpPr txBox="1"/>
          <p:nvPr/>
        </p:nvSpPr>
        <p:spPr>
          <a:xfrm>
            <a:off x="357809" y="1001864"/>
            <a:ext cx="11608904" cy="2246769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From Coulomb’s experiments, we can generalize the following properties of the electric force between two stationary charged particles. The electric force </a:t>
            </a:r>
            <a:endParaRPr sz="20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is inversely proportional to the square of the separation </a:t>
            </a:r>
            <a:r>
              <a:rPr b="1" lang="en-US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</a:t>
            </a:r>
            <a:r>
              <a:rPr lang="en-US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between the particles and directed along the line joining them; </a:t>
            </a:r>
            <a:endParaRPr sz="20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is proportional to the product of the charges q</a:t>
            </a:r>
            <a:r>
              <a:rPr baseline="-25000" lang="en-US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1</a:t>
            </a:r>
            <a:r>
              <a:rPr lang="en-US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and q</a:t>
            </a:r>
            <a:r>
              <a:rPr baseline="-25000" lang="en-US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2</a:t>
            </a:r>
            <a:r>
              <a:rPr lang="en-US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on the two particles; </a:t>
            </a:r>
            <a:endParaRPr sz="20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is attractive if the charges are of opposite sign and repulsive if the charges have the same sign; </a:t>
            </a:r>
            <a:endParaRPr sz="20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is a conservative force.</a:t>
            </a:r>
            <a:endParaRPr/>
          </a:p>
        </p:txBody>
      </p:sp>
      <p:grpSp>
        <p:nvGrpSpPr>
          <p:cNvPr id="293" name="Google Shape;293;p4"/>
          <p:cNvGrpSpPr/>
          <p:nvPr/>
        </p:nvGrpSpPr>
        <p:grpSpPr>
          <a:xfrm>
            <a:off x="559176" y="3508294"/>
            <a:ext cx="5181600" cy="1088886"/>
            <a:chOff x="1518699" y="4552785"/>
            <a:chExt cx="5181600" cy="1088886"/>
          </a:xfrm>
        </p:grpSpPr>
        <p:cxnSp>
          <p:nvCxnSpPr>
            <p:cNvPr id="294" name="Google Shape;294;p4"/>
            <p:cNvCxnSpPr/>
            <p:nvPr/>
          </p:nvCxnSpPr>
          <p:spPr>
            <a:xfrm>
              <a:off x="2128299" y="5086185"/>
              <a:ext cx="3962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5" name="Google Shape;295;p4"/>
            <p:cNvSpPr txBox="1"/>
            <p:nvPr/>
          </p:nvSpPr>
          <p:spPr>
            <a:xfrm>
              <a:off x="3957099" y="4933785"/>
              <a:ext cx="4572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r</a:t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1518699" y="4552785"/>
              <a:ext cx="990600" cy="9906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767676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aseline="-25000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5709699" y="4552785"/>
              <a:ext cx="990600" cy="990600"/>
            </a:xfrm>
            <a:prstGeom prst="ellipse">
              <a:avLst/>
            </a:prstGeom>
            <a:gradFill>
              <a:gsLst>
                <a:gs pos="0">
                  <a:srgbClr val="FFCCCC"/>
                </a:gs>
                <a:gs pos="100000">
                  <a:srgbClr val="765E5E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aseline="-25000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8" name="Google Shape;29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5013" y="3548063"/>
            <a:ext cx="3176587" cy="157162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99" name="Google Shape;299;p4"/>
          <p:cNvSpPr txBox="1"/>
          <p:nvPr/>
        </p:nvSpPr>
        <p:spPr>
          <a:xfrm>
            <a:off x="7169095" y="5258394"/>
            <a:ext cx="488508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 = Electric Force (N)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r>
              <a:rPr baseline="-25000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,q</a:t>
            </a:r>
            <a:r>
              <a:rPr baseline="-25000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= charges (C)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 = separation between the particles (m)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 = 8,99 10</a:t>
            </a:r>
            <a:r>
              <a:rPr baseline="30000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9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N.m</a:t>
            </a:r>
            <a:r>
              <a:rPr baseline="30000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/C</a:t>
            </a:r>
            <a:r>
              <a:rPr baseline="30000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2FAFD"/>
              </a:gs>
              <a:gs pos="62000">
                <a:srgbClr val="BFE4F5"/>
              </a:gs>
              <a:gs pos="100000">
                <a:srgbClr val="A0D7F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"/>
          <p:cNvSpPr txBox="1"/>
          <p:nvPr>
            <p:ph type="title"/>
          </p:nvPr>
        </p:nvSpPr>
        <p:spPr>
          <a:xfrm>
            <a:off x="2316715" y="114599"/>
            <a:ext cx="7544053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ind"/>
              <a:buNone/>
            </a:pPr>
            <a:r>
              <a:rPr lang="en-US" sz="3200">
                <a:solidFill>
                  <a:srgbClr val="002060"/>
                </a:solidFill>
              </a:rPr>
              <a:t>Electric Force</a:t>
            </a:r>
            <a:endParaRPr sz="3000"/>
          </a:p>
        </p:txBody>
      </p:sp>
      <p:pic>
        <p:nvPicPr>
          <p:cNvPr descr="A close up of a logo&#10;&#10;Description automatically generated" id="306" name="Google Shape;3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7427" y="5797926"/>
            <a:ext cx="1453206" cy="108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5"/>
          <p:cNvPicPr preferRelativeResize="0"/>
          <p:nvPr/>
        </p:nvPicPr>
        <p:blipFill rotWithShape="1">
          <a:blip r:embed="rId4">
            <a:alphaModFix/>
          </a:blip>
          <a:srcRect b="8308" l="6357" r="3881" t="24793"/>
          <a:stretch/>
        </p:blipFill>
        <p:spPr>
          <a:xfrm>
            <a:off x="624040" y="1135048"/>
            <a:ext cx="10943919" cy="4587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2FAFD"/>
              </a:gs>
              <a:gs pos="62000">
                <a:srgbClr val="BFE4F5"/>
              </a:gs>
              <a:gs pos="100000">
                <a:srgbClr val="A0D7F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"/>
          <p:cNvSpPr txBox="1"/>
          <p:nvPr>
            <p:ph type="title"/>
          </p:nvPr>
        </p:nvSpPr>
        <p:spPr>
          <a:xfrm>
            <a:off x="2316715" y="114599"/>
            <a:ext cx="7544053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ind"/>
              <a:buNone/>
            </a:pPr>
            <a:r>
              <a:rPr lang="en-US" sz="3200">
                <a:solidFill>
                  <a:srgbClr val="002060"/>
                </a:solidFill>
              </a:rPr>
              <a:t>Coulomb’s Law : </a:t>
            </a:r>
            <a:r>
              <a:rPr lang="en-US" sz="3200">
                <a:solidFill>
                  <a:srgbClr val="FF0000"/>
                </a:solidFill>
              </a:rPr>
              <a:t>in vector form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314" name="Google Shape;314;p6"/>
          <p:cNvSpPr txBox="1"/>
          <p:nvPr/>
        </p:nvSpPr>
        <p:spPr>
          <a:xfrm>
            <a:off x="927379" y="6381515"/>
            <a:ext cx="2778671" cy="41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Adopted from MIT Course</a:t>
            </a:r>
            <a:endParaRPr/>
          </a:p>
        </p:txBody>
      </p:sp>
      <p:pic>
        <p:nvPicPr>
          <p:cNvPr descr="A close up of a logo&#10;&#10;Description automatically generated" id="315" name="Google Shape;3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7427" y="5797926"/>
            <a:ext cx="1453206" cy="108990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17" name="Google Shape;317;p6"/>
          <p:cNvPicPr preferRelativeResize="0"/>
          <p:nvPr/>
        </p:nvPicPr>
        <p:blipFill rotWithShape="1">
          <a:blip r:embed="rId4">
            <a:alphaModFix/>
          </a:blip>
          <a:srcRect b="6943" l="18556" r="19896" t="26907"/>
          <a:stretch/>
        </p:blipFill>
        <p:spPr>
          <a:xfrm>
            <a:off x="2243627" y="946421"/>
            <a:ext cx="7830907" cy="4873262"/>
          </a:xfrm>
          <a:prstGeom prst="rect">
            <a:avLst/>
          </a:prstGeom>
          <a:noFill/>
          <a:ln cap="flat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2FAFD"/>
              </a:gs>
              <a:gs pos="62000">
                <a:srgbClr val="BFE4F5"/>
              </a:gs>
              <a:gs pos="100000">
                <a:srgbClr val="A0D7F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7"/>
          <p:cNvSpPr txBox="1"/>
          <p:nvPr>
            <p:ph type="title"/>
          </p:nvPr>
        </p:nvSpPr>
        <p:spPr>
          <a:xfrm>
            <a:off x="2412104" y="644732"/>
            <a:ext cx="7544053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ind"/>
              <a:buNone/>
            </a:pPr>
            <a:r>
              <a:rPr lang="en-US" sz="3200">
                <a:solidFill>
                  <a:srgbClr val="002060"/>
                </a:solidFill>
              </a:rPr>
              <a:t>Coulomb’s Law : Example</a:t>
            </a:r>
            <a:endParaRPr sz="3200"/>
          </a:p>
        </p:txBody>
      </p:sp>
      <p:sp>
        <p:nvSpPr>
          <p:cNvPr id="324" name="Google Shape;324;p7"/>
          <p:cNvSpPr txBox="1"/>
          <p:nvPr/>
        </p:nvSpPr>
        <p:spPr>
          <a:xfrm>
            <a:off x="927379" y="6381515"/>
            <a:ext cx="2778671" cy="41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Adopted from MIT Course</a:t>
            </a:r>
            <a:endParaRPr/>
          </a:p>
        </p:txBody>
      </p:sp>
      <p:pic>
        <p:nvPicPr>
          <p:cNvPr descr="A close up of a logo&#10;&#10;Description automatically generated" id="325" name="Google Shape;3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7427" y="5797926"/>
            <a:ext cx="1453206" cy="108990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27" name="Google Shape;327;p7"/>
          <p:cNvPicPr preferRelativeResize="0"/>
          <p:nvPr/>
        </p:nvPicPr>
        <p:blipFill rotWithShape="1">
          <a:blip r:embed="rId4">
            <a:alphaModFix/>
          </a:blip>
          <a:srcRect b="11890" l="21727" r="23144" t="26750"/>
          <a:stretch/>
        </p:blipFill>
        <p:spPr>
          <a:xfrm>
            <a:off x="2008743" y="1450888"/>
            <a:ext cx="8485756" cy="4870153"/>
          </a:xfrm>
          <a:prstGeom prst="rect">
            <a:avLst/>
          </a:prstGeom>
          <a:noFill/>
          <a:ln cap="flat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328" name="Google Shape;328;p7"/>
          <p:cNvGrpSpPr/>
          <p:nvPr/>
        </p:nvGrpSpPr>
        <p:grpSpPr>
          <a:xfrm>
            <a:off x="-111314" y="174922"/>
            <a:ext cx="2153192" cy="1888028"/>
            <a:chOff x="-111314" y="174922"/>
            <a:chExt cx="2153192" cy="1888028"/>
          </a:xfrm>
        </p:grpSpPr>
        <p:sp>
          <p:nvSpPr>
            <p:cNvPr id="329" name="Google Shape;329;p7"/>
            <p:cNvSpPr/>
            <p:nvPr/>
          </p:nvSpPr>
          <p:spPr>
            <a:xfrm>
              <a:off x="29152" y="174922"/>
              <a:ext cx="1762253" cy="155050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5C89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  <p:cxnSp>
          <p:nvCxnSpPr>
            <p:cNvPr id="330" name="Google Shape;330;p7"/>
            <p:cNvCxnSpPr>
              <a:stCxn id="329" idx="0"/>
            </p:cNvCxnSpPr>
            <p:nvPr/>
          </p:nvCxnSpPr>
          <p:spPr>
            <a:xfrm>
              <a:off x="910278" y="174922"/>
              <a:ext cx="0" cy="1550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31" name="Google Shape;331;p7"/>
            <p:cNvSpPr txBox="1"/>
            <p:nvPr/>
          </p:nvSpPr>
          <p:spPr>
            <a:xfrm>
              <a:off x="1150282" y="1415337"/>
              <a:ext cx="5433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rPr>
                <a:t>½</a:t>
              </a:r>
              <a:endParaRPr/>
            </a:p>
          </p:txBody>
        </p:sp>
        <p:sp>
          <p:nvSpPr>
            <p:cNvPr id="332" name="Google Shape;332;p7"/>
            <p:cNvSpPr txBox="1"/>
            <p:nvPr/>
          </p:nvSpPr>
          <p:spPr>
            <a:xfrm>
              <a:off x="300817" y="1423288"/>
              <a:ext cx="6838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rPr>
                <a:t>½</a:t>
              </a:r>
              <a:endParaRPr/>
            </a:p>
          </p:txBody>
        </p:sp>
        <p:sp>
          <p:nvSpPr>
            <p:cNvPr id="333" name="Google Shape;333;p7"/>
            <p:cNvSpPr txBox="1"/>
            <p:nvPr/>
          </p:nvSpPr>
          <p:spPr>
            <a:xfrm>
              <a:off x="1357020" y="719580"/>
              <a:ext cx="6838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rPr>
                <a:t>a =1</a:t>
              </a:r>
              <a:endPara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334" name="Google Shape;334;p7"/>
            <p:cNvSpPr txBox="1"/>
            <p:nvPr/>
          </p:nvSpPr>
          <p:spPr>
            <a:xfrm>
              <a:off x="703552" y="930733"/>
              <a:ext cx="496418" cy="40921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Hind"/>
                  <a:ea typeface="Hind"/>
                  <a:cs typeface="Hind"/>
                  <a:sym typeface="Hind"/>
                </a:rPr>
                <a:t> </a:t>
              </a:r>
              <a:endParaRPr/>
            </a:p>
          </p:txBody>
        </p:sp>
        <p:sp>
          <p:nvSpPr>
            <p:cNvPr id="335" name="Google Shape;335;p7"/>
            <p:cNvSpPr txBox="1"/>
            <p:nvPr/>
          </p:nvSpPr>
          <p:spPr>
            <a:xfrm>
              <a:off x="752973" y="1693618"/>
              <a:ext cx="341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rPr>
                <a:t>0</a:t>
              </a:r>
              <a:endPara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336" name="Google Shape;336;p7"/>
            <p:cNvSpPr txBox="1"/>
            <p:nvPr/>
          </p:nvSpPr>
          <p:spPr>
            <a:xfrm>
              <a:off x="-111314" y="1639759"/>
              <a:ext cx="4888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Hind"/>
                  <a:ea typeface="Hind"/>
                  <a:cs typeface="Hind"/>
                  <a:sym typeface="Hind"/>
                </a:rPr>
                <a:t>q</a:t>
              </a:r>
              <a:r>
                <a:rPr baseline="-25000" lang="en-US" sz="1800">
                  <a:solidFill>
                    <a:srgbClr val="FF0000"/>
                  </a:solidFill>
                  <a:latin typeface="Hind"/>
                  <a:ea typeface="Hind"/>
                  <a:cs typeface="Hind"/>
                  <a:sym typeface="Hind"/>
                </a:rPr>
                <a:t>1</a:t>
              </a:r>
              <a:endParaRPr baseline="-25000" sz="1800">
                <a:solidFill>
                  <a:srgbClr val="FF0000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337" name="Google Shape;337;p7"/>
            <p:cNvSpPr txBox="1"/>
            <p:nvPr/>
          </p:nvSpPr>
          <p:spPr>
            <a:xfrm>
              <a:off x="1553011" y="1628746"/>
              <a:ext cx="4888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Hind"/>
                  <a:ea typeface="Hind"/>
                  <a:cs typeface="Hind"/>
                  <a:sym typeface="Hind"/>
                </a:rPr>
                <a:t>q</a:t>
              </a:r>
              <a:r>
                <a:rPr baseline="-25000" lang="en-US" sz="1800">
                  <a:solidFill>
                    <a:srgbClr val="FF0000"/>
                  </a:solidFill>
                  <a:latin typeface="Hind"/>
                  <a:ea typeface="Hind"/>
                  <a:cs typeface="Hind"/>
                  <a:sym typeface="Hind"/>
                </a:rPr>
                <a:t>2</a:t>
              </a:r>
              <a:endParaRPr baseline="-25000" sz="1800">
                <a:solidFill>
                  <a:srgbClr val="FF0000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</p:grpSp>
      <p:sp>
        <p:nvSpPr>
          <p:cNvPr id="338" name="Google Shape;338;p7"/>
          <p:cNvSpPr txBox="1"/>
          <p:nvPr/>
        </p:nvSpPr>
        <p:spPr>
          <a:xfrm>
            <a:off x="695601" y="-163853"/>
            <a:ext cx="488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Hind"/>
                <a:ea typeface="Hind"/>
                <a:cs typeface="Hind"/>
                <a:sym typeface="Hind"/>
              </a:rPr>
              <a:t>q</a:t>
            </a:r>
            <a:r>
              <a:rPr baseline="-25000" lang="en-US" sz="1800">
                <a:solidFill>
                  <a:srgbClr val="FF0000"/>
                </a:solidFill>
                <a:latin typeface="Hind"/>
                <a:ea typeface="Hind"/>
                <a:cs typeface="Hind"/>
                <a:sym typeface="Hind"/>
              </a:rPr>
              <a:t>3</a:t>
            </a:r>
            <a:endParaRPr/>
          </a:p>
        </p:txBody>
      </p:sp>
      <p:grpSp>
        <p:nvGrpSpPr>
          <p:cNvPr id="339" name="Google Shape;339;p7"/>
          <p:cNvGrpSpPr/>
          <p:nvPr/>
        </p:nvGrpSpPr>
        <p:grpSpPr>
          <a:xfrm>
            <a:off x="14579" y="2892432"/>
            <a:ext cx="2939332" cy="1592275"/>
            <a:chOff x="14579" y="2892432"/>
            <a:chExt cx="2939332" cy="1592275"/>
          </a:xfrm>
        </p:grpSpPr>
        <p:sp>
          <p:nvSpPr>
            <p:cNvPr id="340" name="Google Shape;340;p7"/>
            <p:cNvSpPr txBox="1"/>
            <p:nvPr/>
          </p:nvSpPr>
          <p:spPr>
            <a:xfrm>
              <a:off x="124820" y="3244334"/>
              <a:ext cx="9541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rPr>
                <a:t>r</a:t>
              </a:r>
              <a:r>
                <a:rPr baseline="-25000" lang="en-US" sz="1800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rPr>
                <a:t>2</a:t>
              </a:r>
              <a:r>
                <a:rPr lang="en-US" sz="1800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rPr>
                <a:t>= ½ i</a:t>
              </a:r>
              <a:endPara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341" name="Google Shape;341;p7"/>
            <p:cNvSpPr txBox="1"/>
            <p:nvPr/>
          </p:nvSpPr>
          <p:spPr>
            <a:xfrm>
              <a:off x="129725" y="3563052"/>
              <a:ext cx="1223176" cy="48346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7497" l="-397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Hind"/>
                  <a:ea typeface="Hind"/>
                  <a:cs typeface="Hind"/>
                  <a:sym typeface="Hind"/>
                </a:rPr>
                <a:t> </a:t>
              </a:r>
              <a:endParaRPr/>
            </a:p>
          </p:txBody>
        </p:sp>
        <p:sp>
          <p:nvSpPr>
            <p:cNvPr id="342" name="Google Shape;342;p7"/>
            <p:cNvSpPr txBox="1"/>
            <p:nvPr/>
          </p:nvSpPr>
          <p:spPr>
            <a:xfrm>
              <a:off x="14579" y="4001241"/>
              <a:ext cx="2939332" cy="48346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7497" l="-1655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Hind"/>
                  <a:ea typeface="Hind"/>
                  <a:cs typeface="Hind"/>
                  <a:sym typeface="Hind"/>
                </a:rPr>
                <a:t> </a:t>
              </a:r>
              <a:endParaRPr/>
            </a:p>
          </p:txBody>
        </p:sp>
        <p:sp>
          <p:nvSpPr>
            <p:cNvPr id="343" name="Google Shape;343;p7"/>
            <p:cNvSpPr txBox="1"/>
            <p:nvPr/>
          </p:nvSpPr>
          <p:spPr>
            <a:xfrm>
              <a:off x="117937" y="2892432"/>
              <a:ext cx="12563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rPr>
                <a:t>r</a:t>
              </a:r>
              <a:r>
                <a:rPr baseline="-25000" lang="en-US" sz="1800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rPr>
                <a:t>1</a:t>
              </a:r>
              <a:r>
                <a:rPr lang="en-US" sz="1800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rPr>
                <a:t>= − ½ i</a:t>
              </a:r>
              <a:endPara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2FAFD"/>
              </a:gs>
              <a:gs pos="62000">
                <a:srgbClr val="BFE4F5"/>
              </a:gs>
              <a:gs pos="100000">
                <a:srgbClr val="A0D7F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8"/>
          <p:cNvSpPr txBox="1"/>
          <p:nvPr>
            <p:ph type="title"/>
          </p:nvPr>
        </p:nvSpPr>
        <p:spPr>
          <a:xfrm>
            <a:off x="2541798" y="80991"/>
            <a:ext cx="7544053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ind"/>
              <a:buNone/>
            </a:pPr>
            <a:r>
              <a:rPr lang="en-US" sz="3200">
                <a:solidFill>
                  <a:srgbClr val="002060"/>
                </a:solidFill>
              </a:rPr>
              <a:t>The Superposition Principle</a:t>
            </a:r>
            <a:endParaRPr sz="3000"/>
          </a:p>
        </p:txBody>
      </p:sp>
      <p:sp>
        <p:nvSpPr>
          <p:cNvPr id="350" name="Google Shape;350;p8"/>
          <p:cNvSpPr txBox="1"/>
          <p:nvPr/>
        </p:nvSpPr>
        <p:spPr>
          <a:xfrm>
            <a:off x="927379" y="6381515"/>
            <a:ext cx="2778671" cy="41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Adopted from MIT Course</a:t>
            </a:r>
            <a:endParaRPr/>
          </a:p>
        </p:txBody>
      </p:sp>
      <p:pic>
        <p:nvPicPr>
          <p:cNvPr descr="A close up of a logo&#10;&#10;Description automatically generated" id="351" name="Google Shape;3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7427" y="5797926"/>
            <a:ext cx="1453206" cy="108990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53" name="Google Shape;353;p8"/>
          <p:cNvPicPr preferRelativeResize="0"/>
          <p:nvPr/>
        </p:nvPicPr>
        <p:blipFill rotWithShape="1">
          <a:blip r:embed="rId4">
            <a:alphaModFix/>
          </a:blip>
          <a:srcRect b="13401" l="21417" r="22834" t="25773"/>
          <a:stretch/>
        </p:blipFill>
        <p:spPr>
          <a:xfrm>
            <a:off x="1769661" y="882494"/>
            <a:ext cx="8652677" cy="5438547"/>
          </a:xfrm>
          <a:prstGeom prst="rect">
            <a:avLst/>
          </a:prstGeom>
          <a:noFill/>
          <a:ln cap="flat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2FAFD"/>
              </a:gs>
              <a:gs pos="62000">
                <a:srgbClr val="BFE4F5"/>
              </a:gs>
              <a:gs pos="100000">
                <a:srgbClr val="A0D7F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9"/>
          <p:cNvSpPr txBox="1"/>
          <p:nvPr>
            <p:ph type="title"/>
          </p:nvPr>
        </p:nvSpPr>
        <p:spPr>
          <a:xfrm>
            <a:off x="2541798" y="80991"/>
            <a:ext cx="7544053" cy="83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ind"/>
              <a:buNone/>
            </a:pPr>
            <a:r>
              <a:rPr lang="en-US" sz="3200">
                <a:solidFill>
                  <a:srgbClr val="002060"/>
                </a:solidFill>
              </a:rPr>
              <a:t>The Superposition Principle</a:t>
            </a:r>
            <a:endParaRPr sz="3000"/>
          </a:p>
        </p:txBody>
      </p:sp>
      <p:pic>
        <p:nvPicPr>
          <p:cNvPr descr="A close up of a logo&#10;&#10;Description automatically generated" id="360" name="Google Shape;3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7427" y="5797926"/>
            <a:ext cx="1453206" cy="108990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62" name="Google Shape;362;p9"/>
          <p:cNvPicPr preferRelativeResize="0"/>
          <p:nvPr/>
        </p:nvPicPr>
        <p:blipFill rotWithShape="1">
          <a:blip r:embed="rId4">
            <a:alphaModFix/>
          </a:blip>
          <a:srcRect b="6136" l="19294" r="23379" t="18878"/>
          <a:stretch/>
        </p:blipFill>
        <p:spPr>
          <a:xfrm>
            <a:off x="2091193" y="787178"/>
            <a:ext cx="8340918" cy="55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9"/>
          <p:cNvSpPr txBox="1"/>
          <p:nvPr/>
        </p:nvSpPr>
        <p:spPr>
          <a:xfrm>
            <a:off x="9137392" y="5282317"/>
            <a:ext cx="1755915" cy="30777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</a:t>
            </a:r>
            <a:r>
              <a:rPr baseline="-25000"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23</a:t>
            </a: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= (−8.99 i ) N</a:t>
            </a:r>
            <a:endParaRPr sz="1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Maxpoint Ultimate Ligh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2018-07-26T02:16:45Z</dcterms:created>
  <dc:creator>Arksnet</dc:creator>
</cp:coreProperties>
</file>