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350" r:id="rId3"/>
    <p:sldId id="356" r:id="rId4"/>
    <p:sldId id="357" r:id="rId5"/>
    <p:sldId id="358" r:id="rId6"/>
    <p:sldId id="351" r:id="rId7"/>
    <p:sldId id="353" r:id="rId8"/>
    <p:sldId id="354" r:id="rId9"/>
    <p:sldId id="359" r:id="rId10"/>
    <p:sldId id="33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6D96"/>
    <a:srgbClr val="FDA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EDED5-0533-4E70-B4A5-BEA6D603B068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DC97D-0F12-4F3F-A4C2-187828961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2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1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9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2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9" grpId="0"/>
      <p:bldP spid="20" grpId="0"/>
      <p:bldP spid="21" grpId="0"/>
      <p:bldP spid="2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138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36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97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9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49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8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586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3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4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6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2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0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7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9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8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 userDrawn="1"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10372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5" name="Title 14"/>
          <p:cNvSpPr>
            <a:spLocks noGrp="1"/>
          </p:cNvSpPr>
          <p:nvPr>
            <p:ph type="ctrTitle"/>
          </p:nvPr>
        </p:nvSpPr>
        <p:spPr>
          <a:xfrm>
            <a:off x="2521040" y="2709753"/>
            <a:ext cx="7126309" cy="1447799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id-ID" sz="4800" b="1" dirty="0" smtClean="0">
                <a:solidFill>
                  <a:schemeClr val="tx1">
                    <a:lumMod val="50000"/>
                  </a:schemeClr>
                </a:solidFill>
              </a:rPr>
              <a:t>POTENSIAL LISTRIK</a:t>
            </a:r>
            <a:endParaRPr lang="id-ID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69524" y="2646074"/>
            <a:ext cx="7264399" cy="15494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3957613" y="4195474"/>
            <a:ext cx="4288218" cy="54628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prstClr val="white"/>
                </a:solidFill>
                <a:latin typeface="Bahnschrift SemiCondensed" panose="020B0502040204020203" pitchFamily="34" charset="0"/>
              </a:rPr>
              <a:t>FISIKA DASAR </a:t>
            </a:r>
            <a:r>
              <a:rPr lang="id-ID" sz="3200" b="1" dirty="0" smtClean="0">
                <a:solidFill>
                  <a:prstClr val="white"/>
                </a:solidFill>
                <a:latin typeface="Bahnschrift SemiCondensed" panose="020B0502040204020203" pitchFamily="34" charset="0"/>
              </a:rPr>
              <a:t>2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Condensed" panose="020B0502040204020203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7" y="348089"/>
            <a:ext cx="2096679" cy="15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998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48724" y="2708456"/>
            <a:ext cx="9436618" cy="831822"/>
          </a:xfrm>
        </p:spPr>
        <p:txBody>
          <a:bodyPr>
            <a:noAutofit/>
          </a:bodyPr>
          <a:lstStyle/>
          <a:p>
            <a:pPr algn="ctr"/>
            <a:r>
              <a:rPr lang="id-ID" sz="48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Bookman Old Style" panose="02050604050505020204" pitchFamily="18" charset="0"/>
              </a:rPr>
              <a:t>SEKIAN - TERIMAKASIH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797926"/>
            <a:ext cx="1453206" cy="1089904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0856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797926"/>
            <a:ext cx="1453206" cy="10899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453206" y="0"/>
            <a:ext cx="9297525" cy="6887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EB24CB3-857A-4429-8A3D-E2E2D0725396}"/>
              </a:ext>
            </a:extLst>
          </p:cNvPr>
          <p:cNvSpPr txBox="1"/>
          <p:nvPr/>
        </p:nvSpPr>
        <p:spPr>
          <a:xfrm>
            <a:off x="927379" y="6381515"/>
            <a:ext cx="277867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t="18282" r="22681" b="7491"/>
          <a:stretch>
            <a:fillRect/>
          </a:stretch>
        </p:blipFill>
        <p:spPr bwMode="auto">
          <a:xfrm>
            <a:off x="1854926" y="0"/>
            <a:ext cx="8482149" cy="636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1151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797926"/>
            <a:ext cx="1453206" cy="10899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453206" y="0"/>
            <a:ext cx="9297525" cy="6887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EB24CB3-857A-4429-8A3D-E2E2D0725396}"/>
              </a:ext>
            </a:extLst>
          </p:cNvPr>
          <p:cNvSpPr txBox="1"/>
          <p:nvPr/>
        </p:nvSpPr>
        <p:spPr>
          <a:xfrm>
            <a:off x="927379" y="6381515"/>
            <a:ext cx="277867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9" t="13895" r="22681" b="14629"/>
          <a:stretch>
            <a:fillRect/>
          </a:stretch>
        </p:blipFill>
        <p:spPr bwMode="auto">
          <a:xfrm>
            <a:off x="1933518" y="2383"/>
            <a:ext cx="8324964" cy="625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7957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797926"/>
            <a:ext cx="1453206" cy="10899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453206" y="0"/>
            <a:ext cx="9297525" cy="6887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EB24CB3-857A-4429-8A3D-E2E2D0725396}"/>
              </a:ext>
            </a:extLst>
          </p:cNvPr>
          <p:cNvSpPr txBox="1"/>
          <p:nvPr/>
        </p:nvSpPr>
        <p:spPr>
          <a:xfrm>
            <a:off x="927379" y="6381515"/>
            <a:ext cx="277867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1" t="16907" r="22913" b="12164"/>
          <a:stretch>
            <a:fillRect/>
          </a:stretch>
        </p:blipFill>
        <p:spPr bwMode="auto">
          <a:xfrm>
            <a:off x="1959429" y="0"/>
            <a:ext cx="8273143" cy="6204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4055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8" t="13990" r="25568" b="14647"/>
          <a:stretch/>
        </p:blipFill>
        <p:spPr bwMode="auto">
          <a:xfrm>
            <a:off x="10388" y="10391"/>
            <a:ext cx="12181611" cy="66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797926"/>
            <a:ext cx="1453206" cy="10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636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5400" b="1" dirty="0" smtClean="0">
                <a:solidFill>
                  <a:srgbClr val="002060"/>
                </a:solidFill>
                <a:latin typeface="+mj-lt"/>
              </a:rPr>
              <a:t>Deriving E From V</a:t>
            </a:r>
            <a:endParaRPr lang="en-US" sz="54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EB24CB3-857A-4429-8A3D-E2E2D0725396}"/>
              </a:ext>
            </a:extLst>
          </p:cNvPr>
          <p:cNvSpPr txBox="1"/>
          <p:nvPr/>
        </p:nvSpPr>
        <p:spPr>
          <a:xfrm>
            <a:off x="927379" y="6381515"/>
            <a:ext cx="277867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797926"/>
            <a:ext cx="1453206" cy="10899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143" y="46218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82733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797926"/>
            <a:ext cx="1453206" cy="10899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453206" y="0"/>
            <a:ext cx="9297525" cy="6887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EB24CB3-857A-4429-8A3D-E2E2D0725396}"/>
              </a:ext>
            </a:extLst>
          </p:cNvPr>
          <p:cNvSpPr txBox="1"/>
          <p:nvPr/>
        </p:nvSpPr>
        <p:spPr>
          <a:xfrm>
            <a:off x="927379" y="6381515"/>
            <a:ext cx="277867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1" t="14433" r="22681" b="11478"/>
          <a:stretch>
            <a:fillRect/>
          </a:stretch>
        </p:blipFill>
        <p:spPr bwMode="auto">
          <a:xfrm>
            <a:off x="1853916" y="0"/>
            <a:ext cx="8484168" cy="634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368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797926"/>
            <a:ext cx="1453206" cy="10899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453206" y="0"/>
            <a:ext cx="9297525" cy="6887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EB24CB3-857A-4429-8A3D-E2E2D0725396}"/>
              </a:ext>
            </a:extLst>
          </p:cNvPr>
          <p:cNvSpPr txBox="1"/>
          <p:nvPr/>
        </p:nvSpPr>
        <p:spPr>
          <a:xfrm>
            <a:off x="927379" y="6381515"/>
            <a:ext cx="277867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1" t="14020" r="22989" b="14365"/>
          <a:stretch>
            <a:fillRect/>
          </a:stretch>
        </p:blipFill>
        <p:spPr bwMode="auto">
          <a:xfrm>
            <a:off x="1900646" y="1"/>
            <a:ext cx="8390709" cy="629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5252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4" t="19140" r="16789" b="9171"/>
          <a:stretch/>
        </p:blipFill>
        <p:spPr bwMode="auto">
          <a:xfrm>
            <a:off x="6886" y="0"/>
            <a:ext cx="12185114" cy="6381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797926"/>
            <a:ext cx="1453206" cy="10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662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818</TotalTime>
  <Words>53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 SemiCondensed</vt:lpstr>
      <vt:lpstr>Bookman Old Style</vt:lpstr>
      <vt:lpstr>Calibri</vt:lpstr>
      <vt:lpstr>Hind</vt:lpstr>
      <vt:lpstr>Poppins Light</vt:lpstr>
      <vt:lpstr>ZDYFXM+ArialMT</vt:lpstr>
      <vt:lpstr>1_Office Theme</vt:lpstr>
      <vt:lpstr>POTENSIAL LISTRIK</vt:lpstr>
      <vt:lpstr> </vt:lpstr>
      <vt:lpstr> </vt:lpstr>
      <vt:lpstr> </vt:lpstr>
      <vt:lpstr> </vt:lpstr>
      <vt:lpstr> </vt:lpstr>
      <vt:lpstr> </vt:lpstr>
      <vt:lpstr> </vt:lpstr>
      <vt:lpstr> </vt:lpstr>
      <vt:lpstr>SEKIAN - TERIMAKASIH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</dc:title>
  <dc:creator>Arksnet</dc:creator>
  <cp:lastModifiedBy>Wahyu</cp:lastModifiedBy>
  <cp:revision>95</cp:revision>
  <dcterms:created xsi:type="dcterms:W3CDTF">2018-07-26T02:16:45Z</dcterms:created>
  <dcterms:modified xsi:type="dcterms:W3CDTF">2021-02-28T01:14:45Z</dcterms:modified>
</cp:coreProperties>
</file>